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1" r:id="rId3"/>
    <p:sldId id="292" r:id="rId4"/>
    <p:sldId id="289" r:id="rId5"/>
    <p:sldId id="266" r:id="rId6"/>
    <p:sldId id="265" r:id="rId7"/>
    <p:sldId id="268" r:id="rId8"/>
    <p:sldId id="272" r:id="rId9"/>
    <p:sldId id="285" r:id="rId10"/>
    <p:sldId id="274" r:id="rId11"/>
    <p:sldId id="278" r:id="rId12"/>
    <p:sldId id="279" r:id="rId13"/>
    <p:sldId id="280" r:id="rId14"/>
    <p:sldId id="281" r:id="rId15"/>
    <p:sldId id="271" r:id="rId16"/>
    <p:sldId id="283" r:id="rId17"/>
    <p:sldId id="287" r:id="rId18"/>
    <p:sldId id="284" r:id="rId19"/>
    <p:sldId id="286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77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662F3-8BEC-4A34-88D7-EF568716C0FB}" v="221" dt="2021-12-26T13:00:56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346"/>
        <p:guide pos="461"/>
        <p:guide orient="horz" pos="3997"/>
        <p:guide orient="horz" pos="2160"/>
        <p:guide pos="3931"/>
        <p:guide pos="7219"/>
        <p:guide pos="3749"/>
        <p:guide orient="horz" pos="1298"/>
        <p:guide pos="5677"/>
        <p:guide pos="2003"/>
        <p:guide pos="2184"/>
        <p:guide pos="5496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FE338FA8-D546-421D-B5B8-8F3B56719A03}"/>
    <pc:docChg chg="undo redo custSel mod addSld delSld modSld modMainMaster">
      <pc:chgData name="g.carbone8@campus.unimib.it" userId="b00d38c9-59ca-445d-a206-84026ffe8624" providerId="ADAL" clId="{FE338FA8-D546-421D-B5B8-8F3B56719A03}" dt="2020-10-19T19:34:50.647" v="2367" actId="732"/>
      <pc:docMkLst>
        <pc:docMk/>
      </pc:docMkLst>
      <pc:sldChg chg="addSp delSp modSp mod setBg">
        <pc:chgData name="g.carbone8@campus.unimib.it" userId="b00d38c9-59ca-445d-a206-84026ffe8624" providerId="ADAL" clId="{FE338FA8-D546-421D-B5B8-8F3B56719A03}" dt="2020-10-19T19:05:23.309" v="2355" actId="1076"/>
        <pc:sldMkLst>
          <pc:docMk/>
          <pc:sldMk cId="1079438919" sldId="256"/>
        </pc:sldMkLst>
        <pc:spChg chg="mod">
          <ac:chgData name="g.carbone8@campus.unimib.it" userId="b00d38c9-59ca-445d-a206-84026ffe8624" providerId="ADAL" clId="{FE338FA8-D546-421D-B5B8-8F3B56719A03}" dt="2020-10-19T16:38:30.970" v="1566" actId="1076"/>
          <ac:spMkLst>
            <pc:docMk/>
            <pc:sldMk cId="1079438919" sldId="256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31:38.528" v="1557" actId="1076"/>
          <ac:spMkLst>
            <pc:docMk/>
            <pc:sldMk cId="1079438919" sldId="256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FE338FA8-D546-421D-B5B8-8F3B56719A03}" dt="2020-10-19T16:31:35.228" v="1556" actId="1076"/>
          <ac:spMkLst>
            <pc:docMk/>
            <pc:sldMk cId="1079438919" sldId="256"/>
            <ac:spMk id="8" creationId="{37F5C94F-722C-453E-A3F5-6C038B7F6D5C}"/>
          </ac:spMkLst>
        </pc:spChg>
        <pc:spChg chg="add del">
          <ac:chgData name="g.carbone8@campus.unimib.it" userId="b00d38c9-59ca-445d-a206-84026ffe8624" providerId="ADAL" clId="{FE338FA8-D546-421D-B5B8-8F3B56719A03}" dt="2020-10-19T14:46:03.872" v="10" actId="11529"/>
          <ac:spMkLst>
            <pc:docMk/>
            <pc:sldMk cId="1079438919" sldId="256"/>
            <ac:spMk id="9" creationId="{72B2A1E3-64E6-475B-92E7-4D186754A92D}"/>
          </ac:spMkLst>
        </pc:spChg>
        <pc:spChg chg="add mod ord">
          <ac:chgData name="g.carbone8@campus.unimib.it" userId="b00d38c9-59ca-445d-a206-84026ffe8624" providerId="ADAL" clId="{FE338FA8-D546-421D-B5B8-8F3B56719A03}" dt="2020-10-19T16:27:28.880" v="1555" actId="14100"/>
          <ac:spMkLst>
            <pc:docMk/>
            <pc:sldMk cId="1079438919" sldId="256"/>
            <ac:spMk id="10" creationId="{65212A0D-6F48-448D-AEC3-96318F736D96}"/>
          </ac:spMkLst>
        </pc:spChg>
        <pc:spChg chg="add mod">
          <ac:chgData name="g.carbone8@campus.unimib.it" userId="b00d38c9-59ca-445d-a206-84026ffe8624" providerId="ADAL" clId="{FE338FA8-D546-421D-B5B8-8F3B56719A03}" dt="2020-10-19T16:31:51.330" v="1559" actId="1076"/>
          <ac:spMkLst>
            <pc:docMk/>
            <pc:sldMk cId="1079438919" sldId="256"/>
            <ac:spMk id="13" creationId="{0ECBF396-0BC5-4206-BEF6-CAAEE8E4E9AD}"/>
          </ac:spMkLst>
        </pc:spChg>
        <pc:spChg chg="add mod">
          <ac:chgData name="g.carbone8@campus.unimib.it" userId="b00d38c9-59ca-445d-a206-84026ffe8624" providerId="ADAL" clId="{FE338FA8-D546-421D-B5B8-8F3B56719A03}" dt="2020-10-19T16:38:41.378" v="1567" actId="14100"/>
          <ac:spMkLst>
            <pc:docMk/>
            <pc:sldMk cId="1079438919" sldId="256"/>
            <ac:spMk id="17" creationId="{70484CAE-D5D3-467D-949B-72740B3EF79F}"/>
          </ac:spMkLst>
        </pc:spChg>
        <pc:spChg chg="add mod">
          <ac:chgData name="g.carbone8@campus.unimib.it" userId="b00d38c9-59ca-445d-a206-84026ffe8624" providerId="ADAL" clId="{FE338FA8-D546-421D-B5B8-8F3B56719A03}" dt="2020-10-19T19:05:23.309" v="2355" actId="1076"/>
          <ac:spMkLst>
            <pc:docMk/>
            <pc:sldMk cId="1079438919" sldId="256"/>
            <ac:spMk id="18" creationId="{58D1D9B5-E503-4E5C-83E1-C17AD6294092}"/>
          </ac:spMkLst>
        </pc:spChg>
        <pc:picChg chg="add mod">
          <ac:chgData name="g.carbone8@campus.unimib.it" userId="b00d38c9-59ca-445d-a206-84026ffe8624" providerId="ADAL" clId="{FE338FA8-D546-421D-B5B8-8F3B56719A03}" dt="2020-10-19T16:31:41.453" v="1558" actId="1076"/>
          <ac:picMkLst>
            <pc:docMk/>
            <pc:sldMk cId="1079438919" sldId="256"/>
            <ac:picMk id="12" creationId="{2CB1CD3C-6D27-4638-BE01-BA061CFBC608}"/>
          </ac:picMkLst>
        </pc:picChg>
        <pc:picChg chg="add del">
          <ac:chgData name="g.carbone8@campus.unimib.it" userId="b00d38c9-59ca-445d-a206-84026ffe8624" providerId="ADAL" clId="{FE338FA8-D546-421D-B5B8-8F3B56719A03}" dt="2020-10-19T14:52:16.013" v="171" actId="22"/>
          <ac:picMkLst>
            <pc:docMk/>
            <pc:sldMk cId="1079438919" sldId="256"/>
            <ac:picMk id="15" creationId="{50A8322B-AE55-4A5E-9468-1A94F0FAECF9}"/>
          </ac:picMkLst>
        </pc:picChg>
      </pc:sldChg>
      <pc:sldChg chg="addSp delSp modSp new mod">
        <pc:chgData name="g.carbone8@campus.unimib.it" userId="b00d38c9-59ca-445d-a206-84026ffe8624" providerId="ADAL" clId="{FE338FA8-D546-421D-B5B8-8F3B56719A03}" dt="2020-10-19T15:40:47.904" v="1541" actId="20577"/>
        <pc:sldMkLst>
          <pc:docMk/>
          <pc:sldMk cId="1297091949" sldId="257"/>
        </pc:sldMkLst>
        <pc:spChg chg="mod">
          <ac:chgData name="g.carbone8@campus.unimib.it" userId="b00d38c9-59ca-445d-a206-84026ffe8624" providerId="ADAL" clId="{FE338FA8-D546-421D-B5B8-8F3B56719A03}" dt="2020-10-19T15:40:47.904" v="1541" actId="20577"/>
          <ac:spMkLst>
            <pc:docMk/>
            <pc:sldMk cId="1297091949" sldId="257"/>
            <ac:spMk id="2" creationId="{032BABA8-BB89-4E5E-873C-869840802778}"/>
          </ac:spMkLst>
        </pc:spChg>
        <pc:spChg chg="mod">
          <ac:chgData name="g.carbone8@campus.unimib.it" userId="b00d38c9-59ca-445d-a206-84026ffe8624" providerId="ADAL" clId="{FE338FA8-D546-421D-B5B8-8F3B56719A03}" dt="2020-10-19T15:38:54.521" v="1500" actId="1076"/>
          <ac:spMkLst>
            <pc:docMk/>
            <pc:sldMk cId="1297091949" sldId="257"/>
            <ac:spMk id="3" creationId="{9C3F22C6-A5B1-448F-831C-C1F0F72719D7}"/>
          </ac:spMkLst>
        </pc:spChg>
        <pc:picChg chg="add del mod">
          <ac:chgData name="g.carbone8@campus.unimib.it" userId="b00d38c9-59ca-445d-a206-84026ffe8624" providerId="ADAL" clId="{FE338FA8-D546-421D-B5B8-8F3B56719A03}" dt="2020-10-19T15:38:50.298" v="1499" actId="478"/>
          <ac:picMkLst>
            <pc:docMk/>
            <pc:sldMk cId="1297091949" sldId="257"/>
            <ac:picMk id="7" creationId="{47B02A41-F55C-4FAA-9101-75EB51899C6D}"/>
          </ac:picMkLst>
        </pc:picChg>
      </pc:sldChg>
      <pc:sldChg chg="addSp delSp modSp new mod setBg">
        <pc:chgData name="g.carbone8@campus.unimib.it" userId="b00d38c9-59ca-445d-a206-84026ffe8624" providerId="ADAL" clId="{FE338FA8-D546-421D-B5B8-8F3B56719A03}" dt="2020-10-19T17:30:21.545" v="2252" actId="14100"/>
        <pc:sldMkLst>
          <pc:docMk/>
          <pc:sldMk cId="1689949830" sldId="258"/>
        </pc:sldMkLst>
        <pc:spChg chg="del">
          <ac:chgData name="g.carbone8@campus.unimib.it" userId="b00d38c9-59ca-445d-a206-84026ffe8624" providerId="ADAL" clId="{FE338FA8-D546-421D-B5B8-8F3B56719A03}" dt="2020-10-19T16:45:32.222" v="1609" actId="478"/>
          <ac:spMkLst>
            <pc:docMk/>
            <pc:sldMk cId="1689949830" sldId="258"/>
            <ac:spMk id="2" creationId="{35F73ACA-F58A-49D0-BE80-15ADB1E851F5}"/>
          </ac:spMkLst>
        </pc:spChg>
        <pc:spChg chg="del">
          <ac:chgData name="g.carbone8@campus.unimib.it" userId="b00d38c9-59ca-445d-a206-84026ffe8624" providerId="ADAL" clId="{FE338FA8-D546-421D-B5B8-8F3B56719A03}" dt="2020-10-19T16:45:30.989" v="1608" actId="478"/>
          <ac:spMkLst>
            <pc:docMk/>
            <pc:sldMk cId="1689949830" sldId="258"/>
            <ac:spMk id="3" creationId="{CC7F4FEA-AF30-43B0-A146-4F93D21066D5}"/>
          </ac:spMkLst>
        </pc:spChg>
        <pc:spChg chg="add del mod">
          <ac:chgData name="g.carbone8@campus.unimib.it" userId="b00d38c9-59ca-445d-a206-84026ffe8624" providerId="ADAL" clId="{FE338FA8-D546-421D-B5B8-8F3B56719A03}" dt="2020-10-19T16:46:03.642" v="1612"/>
          <ac:spMkLst>
            <pc:docMk/>
            <pc:sldMk cId="1689949830" sldId="258"/>
            <ac:spMk id="4" creationId="{D3C713DD-669C-4345-B626-63B55A093EB3}"/>
          </ac:spMkLst>
        </pc:spChg>
        <pc:spChg chg="add mod">
          <ac:chgData name="g.carbone8@campus.unimib.it" userId="b00d38c9-59ca-445d-a206-84026ffe8624" providerId="ADAL" clId="{FE338FA8-D546-421D-B5B8-8F3B56719A03}" dt="2020-10-19T17:30:21.545" v="2252" actId="14100"/>
          <ac:spMkLst>
            <pc:docMk/>
            <pc:sldMk cId="1689949830" sldId="258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FE338FA8-D546-421D-B5B8-8F3B56719A03}" dt="2020-10-19T17:29:29.892" v="2204" actId="20577"/>
          <ac:spMkLst>
            <pc:docMk/>
            <pc:sldMk cId="1689949830" sldId="25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FE338FA8-D546-421D-B5B8-8F3B56719A03}" dt="2020-10-19T17:02:24.316" v="1796" actId="478"/>
          <ac:spMkLst>
            <pc:docMk/>
            <pc:sldMk cId="1689949830" sldId="258"/>
            <ac:spMk id="7" creationId="{701E3E56-7F73-41EF-A276-656B5317BCC1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4" creationId="{8FC9BE17-9A7B-462D-AE50-3D8777387304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6" creationId="{3EBE8569-6AEC-4B8C-8D53-2DE337CDBA65}"/>
          </ac:spMkLst>
        </pc:spChg>
        <pc:spChg chg="add del mod">
          <ac:chgData name="g.carbone8@campus.unimib.it" userId="b00d38c9-59ca-445d-a206-84026ffe8624" providerId="ADAL" clId="{FE338FA8-D546-421D-B5B8-8F3B56719A03}" dt="2020-10-19T17:04:19.058" v="1816" actId="478"/>
          <ac:spMkLst>
            <pc:docMk/>
            <pc:sldMk cId="1689949830" sldId="258"/>
            <ac:spMk id="17" creationId="{37122BCD-B9FD-41D0-A7B0-A9B0C4D4967D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8" creationId="{55D4142C-5077-457F-A6AD-3FECFDB39685}"/>
          </ac:spMkLst>
        </pc:spChg>
        <pc:spChg chg="add del mod">
          <ac:chgData name="g.carbone8@campus.unimib.it" userId="b00d38c9-59ca-445d-a206-84026ffe8624" providerId="ADAL" clId="{FE338FA8-D546-421D-B5B8-8F3B56719A03}" dt="2020-10-19T17:28:50.909" v="2163" actId="478"/>
          <ac:spMkLst>
            <pc:docMk/>
            <pc:sldMk cId="1689949830" sldId="258"/>
            <ac:spMk id="19" creationId="{9608CE80-3597-4252-8751-4E211BA5533E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20" creationId="{7A5F0580-5EE9-419F-96EE-B6529EF6E7D0}"/>
          </ac:spMkLst>
        </pc:spChg>
        <pc:spChg chg="add mod">
          <ac:chgData name="g.carbone8@campus.unimib.it" userId="b00d38c9-59ca-445d-a206-84026ffe8624" providerId="ADAL" clId="{FE338FA8-D546-421D-B5B8-8F3B56719A03}" dt="2020-10-19T17:14:17.180" v="2078" actId="1076"/>
          <ac:spMkLst>
            <pc:docMk/>
            <pc:sldMk cId="1689949830" sldId="258"/>
            <ac:spMk id="21" creationId="{6C35B22B-66D9-47B5-96F5-68009F963B48}"/>
          </ac:spMkLst>
        </pc:spChg>
        <pc:picChg chg="add del mod ord modCrop">
          <ac:chgData name="g.carbone8@campus.unimib.it" userId="b00d38c9-59ca-445d-a206-84026ffe8624" providerId="ADAL" clId="{FE338FA8-D546-421D-B5B8-8F3B56719A03}" dt="2020-10-19T17:02:03.519" v="1780"/>
          <ac:picMkLst>
            <pc:docMk/>
            <pc:sldMk cId="1689949830" sldId="258"/>
            <ac:picMk id="9" creationId="{C937D31C-9F6E-4AB9-BAC8-7920EB89A858}"/>
          </ac:picMkLst>
        </pc:picChg>
        <pc:picChg chg="add mod modCrop">
          <ac:chgData name="g.carbone8@campus.unimib.it" userId="b00d38c9-59ca-445d-a206-84026ffe8624" providerId="ADAL" clId="{FE338FA8-D546-421D-B5B8-8F3B56719A03}" dt="2020-10-19T17:30:20.678" v="2250" actId="14100"/>
          <ac:picMkLst>
            <pc:docMk/>
            <pc:sldMk cId="1689949830" sldId="258"/>
            <ac:picMk id="11" creationId="{948AB9E5-9494-4DE3-BDA3-2043FB67B85C}"/>
          </ac:picMkLst>
        </pc:picChg>
        <pc:cxnChg chg="add del mod">
          <ac:chgData name="g.carbone8@campus.unimib.it" userId="b00d38c9-59ca-445d-a206-84026ffe8624" providerId="ADAL" clId="{FE338FA8-D546-421D-B5B8-8F3B56719A03}" dt="2020-10-19T17:15:13.437" v="2079" actId="478"/>
          <ac:cxnSpMkLst>
            <pc:docMk/>
            <pc:sldMk cId="1689949830" sldId="258"/>
            <ac:cxnSpMk id="13" creationId="{EDBF2D28-AD09-42E1-AE1F-F97C7EC12B2D}"/>
          </ac:cxnSpMkLst>
        </pc:cxnChg>
      </pc:sldChg>
      <pc:sldChg chg="delSp modSp add mod">
        <pc:chgData name="g.carbone8@campus.unimib.it" userId="b00d38c9-59ca-445d-a206-84026ffe8624" providerId="ADAL" clId="{FE338FA8-D546-421D-B5B8-8F3B56719A03}" dt="2020-10-19T19:05:16.098" v="2354" actId="1076"/>
        <pc:sldMkLst>
          <pc:docMk/>
          <pc:sldMk cId="3035460197" sldId="259"/>
        </pc:sldMkLst>
        <pc:spChg chg="mod">
          <ac:chgData name="g.carbone8@campus.unimib.it" userId="b00d38c9-59ca-445d-a206-84026ffe8624" providerId="ADAL" clId="{FE338FA8-D546-421D-B5B8-8F3B56719A03}" dt="2020-10-19T19:05:16.098" v="2354" actId="1076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43:31.967" v="1604" actId="20577"/>
          <ac:spMkLst>
            <pc:docMk/>
            <pc:sldMk cId="3035460197" sldId="259"/>
            <ac:spMk id="6" creationId="{152E8CB8-D4B7-4A83-B818-5DE1C2215727}"/>
          </ac:spMkLst>
        </pc:spChg>
        <pc:spChg chg="del mod">
          <ac:chgData name="g.carbone8@campus.unimib.it" userId="b00d38c9-59ca-445d-a206-84026ffe8624" providerId="ADAL" clId="{FE338FA8-D546-421D-B5B8-8F3B56719A03}" dt="2020-10-19T16:41:24.615" v="1582" actId="478"/>
          <ac:spMkLst>
            <pc:docMk/>
            <pc:sldMk cId="3035460197" sldId="259"/>
            <ac:spMk id="8" creationId="{37F5C94F-722C-453E-A3F5-6C038B7F6D5C}"/>
          </ac:spMkLst>
        </pc:spChg>
        <pc:spChg chg="mod">
          <ac:chgData name="g.carbone8@campus.unimib.it" userId="b00d38c9-59ca-445d-a206-84026ffe8624" providerId="ADAL" clId="{FE338FA8-D546-421D-B5B8-8F3B56719A03}" dt="2020-10-19T18:35:38.948" v="2350" actId="1076"/>
          <ac:spMkLst>
            <pc:docMk/>
            <pc:sldMk cId="3035460197" sldId="259"/>
            <ac:spMk id="13" creationId="{0ECBF396-0BC5-4206-BEF6-CAAEE8E4E9AD}"/>
          </ac:spMkLst>
        </pc:spChg>
        <pc:spChg chg="mod">
          <ac:chgData name="g.carbone8@campus.unimib.it" userId="b00d38c9-59ca-445d-a206-84026ffe8624" providerId="ADAL" clId="{FE338FA8-D546-421D-B5B8-8F3B56719A03}" dt="2020-10-19T18:35:32.313" v="2348" actId="20578"/>
          <ac:spMkLst>
            <pc:docMk/>
            <pc:sldMk cId="3035460197" sldId="259"/>
            <ac:spMk id="17" creationId="{70484CAE-D5D3-467D-949B-72740B3EF79F}"/>
          </ac:spMkLst>
        </pc:spChg>
        <pc:spChg chg="del mod">
          <ac:chgData name="g.carbone8@campus.unimib.it" userId="b00d38c9-59ca-445d-a206-84026ffe8624" providerId="ADAL" clId="{FE338FA8-D546-421D-B5B8-8F3B56719A03}" dt="2020-10-19T16:41:57.879" v="1594"/>
          <ac:spMkLst>
            <pc:docMk/>
            <pc:sldMk cId="3035460197" sldId="259"/>
            <ac:spMk id="18" creationId="{58D1D9B5-E503-4E5C-83E1-C17AD6294092}"/>
          </ac:spMkLst>
        </pc:spChg>
        <pc:picChg chg="mod">
          <ac:chgData name="g.carbone8@campus.unimib.it" userId="b00d38c9-59ca-445d-a206-84026ffe8624" providerId="ADAL" clId="{FE338FA8-D546-421D-B5B8-8F3B56719A03}" dt="2020-10-19T16:40:46.327" v="1575" actId="14100"/>
          <ac:picMkLst>
            <pc:docMk/>
            <pc:sldMk cId="3035460197" sldId="259"/>
            <ac:picMk id="12" creationId="{2CB1CD3C-6D27-4638-BE01-BA061CFBC608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28:40.929" v="2161" actId="571"/>
        <pc:sldMkLst>
          <pc:docMk/>
          <pc:sldMk cId="1489644675" sldId="260"/>
        </pc:sldMkLst>
        <pc:spChg chg="add del mod">
          <ac:chgData name="g.carbone8@campus.unimib.it" userId="b00d38c9-59ca-445d-a206-84026ffe8624" providerId="ADAL" clId="{FE338FA8-D546-421D-B5B8-8F3B56719A03}" dt="2020-10-19T17:28:40.216" v="2158" actId="20577"/>
          <ac:spMkLst>
            <pc:docMk/>
            <pc:sldMk cId="1489644675" sldId="260"/>
            <ac:spMk id="2" creationId="{0E39822C-5EBF-4CDB-BBEA-36FF894DA6C1}"/>
          </ac:spMkLst>
        </pc:spChg>
        <pc:spChg chg="add del">
          <ac:chgData name="g.carbone8@campus.unimib.it" userId="b00d38c9-59ca-445d-a206-84026ffe8624" providerId="ADAL" clId="{FE338FA8-D546-421D-B5B8-8F3B56719A03}" dt="2020-10-19T17:28:24.113" v="2135" actId="11529"/>
          <ac:spMkLst>
            <pc:docMk/>
            <pc:sldMk cId="1489644675" sldId="260"/>
            <ac:spMk id="3" creationId="{58765DCE-B47B-4AFD-B44E-4F4A6491C3EE}"/>
          </ac:spMkLst>
        </pc:spChg>
        <pc:spChg chg="del">
          <ac:chgData name="g.carbone8@campus.unimib.it" userId="b00d38c9-59ca-445d-a206-84026ffe8624" providerId="ADAL" clId="{FE338FA8-D546-421D-B5B8-8F3B56719A03}" dt="2020-10-19T17:22:33.281" v="2103" actId="478"/>
          <ac:spMkLst>
            <pc:docMk/>
            <pc:sldMk cId="1489644675" sldId="260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FE338FA8-D546-421D-B5B8-8F3B56719A03}" dt="2020-10-19T17:22:30.665" v="2102" actId="478"/>
          <ac:spMkLst>
            <pc:docMk/>
            <pc:sldMk cId="1489644675" sldId="26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FE338FA8-D546-421D-B5B8-8F3B56719A03}" dt="2020-10-19T17:28:40.461" v="2159" actId="571"/>
          <ac:spMkLst>
            <pc:docMk/>
            <pc:sldMk cId="1489644675" sldId="260"/>
            <ac:spMk id="12" creationId="{F99011A7-072D-4C9A-94AE-050F0E290DFE}"/>
          </ac:spMkLst>
        </pc:spChg>
        <pc:spChg chg="add mod">
          <ac:chgData name="g.carbone8@campus.unimib.it" userId="b00d38c9-59ca-445d-a206-84026ffe8624" providerId="ADAL" clId="{FE338FA8-D546-421D-B5B8-8F3B56719A03}" dt="2020-10-19T17:28:40.704" v="2160" actId="571"/>
          <ac:spMkLst>
            <pc:docMk/>
            <pc:sldMk cId="1489644675" sldId="260"/>
            <ac:spMk id="13" creationId="{15FA227D-850D-482C-B283-8CD9ED8CF9D5}"/>
          </ac:spMkLst>
        </pc:spChg>
        <pc:spChg chg="add mod">
          <ac:chgData name="g.carbone8@campus.unimib.it" userId="b00d38c9-59ca-445d-a206-84026ffe8624" providerId="ADAL" clId="{FE338FA8-D546-421D-B5B8-8F3B56719A03}" dt="2020-10-19T17:28:40.929" v="2161" actId="571"/>
          <ac:spMkLst>
            <pc:docMk/>
            <pc:sldMk cId="1489644675" sldId="260"/>
            <ac:spMk id="14" creationId="{7CA2E41C-9513-4177-A937-2858521671D5}"/>
          </ac:spMkLst>
        </pc:spChg>
        <pc:spChg chg="del">
          <ac:chgData name="g.carbone8@campus.unimib.it" userId="b00d38c9-59ca-445d-a206-84026ffe8624" providerId="ADAL" clId="{FE338FA8-D546-421D-B5B8-8F3B56719A03}" dt="2020-10-19T17:04:55.074" v="1819" actId="478"/>
          <ac:spMkLst>
            <pc:docMk/>
            <pc:sldMk cId="1489644675" sldId="260"/>
            <ac:spMk id="19" creationId="{9608CE80-3597-4252-8751-4E211BA5533E}"/>
          </ac:spMkLst>
        </pc:spChg>
        <pc:picChg chg="add mod">
          <ac:chgData name="g.carbone8@campus.unimib.it" userId="b00d38c9-59ca-445d-a206-84026ffe8624" providerId="ADAL" clId="{FE338FA8-D546-421D-B5B8-8F3B56719A03}" dt="2020-10-19T17:28:37.448" v="2152" actId="571"/>
          <ac:picMkLst>
            <pc:docMk/>
            <pc:sldMk cId="1489644675" sldId="260"/>
            <ac:picMk id="7" creationId="{16AE9C59-DCFA-408C-AA36-081B1B103DC1}"/>
          </ac:picMkLst>
        </pc:picChg>
        <pc:picChg chg="add mod">
          <ac:chgData name="g.carbone8@campus.unimib.it" userId="b00d38c9-59ca-445d-a206-84026ffe8624" providerId="ADAL" clId="{FE338FA8-D546-421D-B5B8-8F3B56719A03}" dt="2020-10-19T17:28:37.737" v="2153" actId="571"/>
          <ac:picMkLst>
            <pc:docMk/>
            <pc:sldMk cId="1489644675" sldId="260"/>
            <ac:picMk id="8" creationId="{9E6A7746-B34D-45BD-8609-F0354006F6DD}"/>
          </ac:picMkLst>
        </pc:picChg>
        <pc:picChg chg="add mod">
          <ac:chgData name="g.carbone8@campus.unimib.it" userId="b00d38c9-59ca-445d-a206-84026ffe8624" providerId="ADAL" clId="{FE338FA8-D546-421D-B5B8-8F3B56719A03}" dt="2020-10-19T17:28:38.050" v="2154" actId="571"/>
          <ac:picMkLst>
            <pc:docMk/>
            <pc:sldMk cId="1489644675" sldId="260"/>
            <ac:picMk id="9" creationId="{5A493815-A618-40AE-925C-CCEDC113EE4D}"/>
          </ac:picMkLst>
        </pc:picChg>
        <pc:picChg chg="mod">
          <ac:chgData name="g.carbone8@campus.unimib.it" userId="b00d38c9-59ca-445d-a206-84026ffe8624" providerId="ADAL" clId="{FE338FA8-D546-421D-B5B8-8F3B56719A03}" dt="2020-10-19T17:28:37.104" v="2151" actId="1076"/>
          <ac:picMkLst>
            <pc:docMk/>
            <pc:sldMk cId="1489644675" sldId="260"/>
            <ac:picMk id="11" creationId="{948AB9E5-9494-4DE3-BDA3-2043FB67B85C}"/>
          </ac:picMkLst>
        </pc:picChg>
      </pc:sldChg>
      <pc:sldChg chg="add">
        <pc:chgData name="g.carbone8@campus.unimib.it" userId="b00d38c9-59ca-445d-a206-84026ffe8624" providerId="ADAL" clId="{FE338FA8-D546-421D-B5B8-8F3B56719A03}" dt="2020-10-19T17:22:27.326" v="2101" actId="2890"/>
        <pc:sldMkLst>
          <pc:docMk/>
          <pc:sldMk cId="2875733811" sldId="261"/>
        </pc:sldMkLst>
      </pc:sldChg>
      <pc:sldChg chg="delSp modSp add mod">
        <pc:chgData name="g.carbone8@campus.unimib.it" userId="b00d38c9-59ca-445d-a206-84026ffe8624" providerId="ADAL" clId="{FE338FA8-D546-421D-B5B8-8F3B56719A03}" dt="2020-10-19T17:31:00.392" v="2262" actId="1076"/>
        <pc:sldMkLst>
          <pc:docMk/>
          <pc:sldMk cId="4139853328" sldId="262"/>
        </pc:sldMkLst>
        <pc:spChg chg="del">
          <ac:chgData name="g.carbone8@campus.unimib.it" userId="b00d38c9-59ca-445d-a206-84026ffe8624" providerId="ADAL" clId="{FE338FA8-D546-421D-B5B8-8F3B56719A03}" dt="2020-10-19T17:30:29.780" v="2254" actId="478"/>
          <ac:spMkLst>
            <pc:docMk/>
            <pc:sldMk cId="4139853328" sldId="262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FE338FA8-D546-421D-B5B8-8F3B56719A03}" dt="2020-10-19T17:30:31.040" v="2255" actId="478"/>
          <ac:spMkLst>
            <pc:docMk/>
            <pc:sldMk cId="4139853328" sldId="26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FE338FA8-D546-421D-B5B8-8F3B56719A03}" dt="2020-10-19T17:31:00.392" v="2262" actId="1076"/>
          <ac:spMkLst>
            <pc:docMk/>
            <pc:sldMk cId="4139853328" sldId="262"/>
            <ac:spMk id="21" creationId="{6C35B22B-66D9-47B5-96F5-68009F963B48}"/>
          </ac:spMkLst>
        </pc:spChg>
        <pc:picChg chg="mod">
          <ac:chgData name="g.carbone8@campus.unimib.it" userId="b00d38c9-59ca-445d-a206-84026ffe8624" providerId="ADAL" clId="{FE338FA8-D546-421D-B5B8-8F3B56719A03}" dt="2020-10-19T17:30:38.342" v="2258" actId="14100"/>
          <ac:picMkLst>
            <pc:docMk/>
            <pc:sldMk cId="4139853328" sldId="262"/>
            <ac:picMk id="11" creationId="{948AB9E5-9494-4DE3-BDA3-2043FB67B85C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37:01.007" v="2345" actId="1076"/>
        <pc:sldMkLst>
          <pc:docMk/>
          <pc:sldMk cId="2571964488" sldId="263"/>
        </pc:sldMkLst>
        <pc:spChg chg="add mod">
          <ac:chgData name="g.carbone8@campus.unimib.it" userId="b00d38c9-59ca-445d-a206-84026ffe8624" providerId="ADAL" clId="{FE338FA8-D546-421D-B5B8-8F3B56719A03}" dt="2020-10-19T17:35:34.570" v="2344" actId="20577"/>
          <ac:spMkLst>
            <pc:docMk/>
            <pc:sldMk cId="2571964488" sldId="263"/>
            <ac:spMk id="7" creationId="{27CD6215-15BF-4C22-9720-29A5438CD726}"/>
          </ac:spMkLst>
        </pc:spChg>
        <pc:spChg chg="del mod">
          <ac:chgData name="g.carbone8@campus.unimib.it" userId="b00d38c9-59ca-445d-a206-84026ffe8624" providerId="ADAL" clId="{FE338FA8-D546-421D-B5B8-8F3B56719A03}" dt="2020-10-19T17:34:53.186" v="2277" actId="478"/>
          <ac:spMkLst>
            <pc:docMk/>
            <pc:sldMk cId="2571964488" sldId="263"/>
            <ac:spMk id="21" creationId="{6C35B22B-66D9-47B5-96F5-68009F963B48}"/>
          </ac:spMkLst>
        </pc:spChg>
        <pc:picChg chg="add mod">
          <ac:chgData name="g.carbone8@campus.unimib.it" userId="b00d38c9-59ca-445d-a206-84026ffe8624" providerId="ADAL" clId="{FE338FA8-D546-421D-B5B8-8F3B56719A03}" dt="2020-10-19T17:37:01.007" v="2345" actId="1076"/>
          <ac:picMkLst>
            <pc:docMk/>
            <pc:sldMk cId="2571964488" sldId="263"/>
            <ac:picMk id="3" creationId="{2AB81C84-93F2-44A4-A999-DA55E23D1605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4" creationId="{54B01CE5-A3E9-41CD-A047-DEBFE618E723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5" creationId="{477079CB-273F-41BF-9579-B4D9F669F402}"/>
          </ac:picMkLst>
        </pc:picChg>
        <pc:picChg chg="del">
          <ac:chgData name="g.carbone8@campus.unimib.it" userId="b00d38c9-59ca-445d-a206-84026ffe8624" providerId="ADAL" clId="{FE338FA8-D546-421D-B5B8-8F3B56719A03}" dt="2020-10-19T17:32:15.539" v="2264" actId="478"/>
          <ac:picMkLst>
            <pc:docMk/>
            <pc:sldMk cId="2571964488" sldId="263"/>
            <ac:picMk id="11" creationId="{948AB9E5-9494-4DE3-BDA3-2043FB67B85C}"/>
          </ac:picMkLst>
        </pc:picChg>
      </pc:sldChg>
      <pc:sldChg chg="new">
        <pc:chgData name="g.carbone8@campus.unimib.it" userId="b00d38c9-59ca-445d-a206-84026ffe8624" providerId="ADAL" clId="{FE338FA8-D546-421D-B5B8-8F3B56719A03}" dt="2020-10-19T19:33:48.313" v="2356" actId="680"/>
        <pc:sldMkLst>
          <pc:docMk/>
          <pc:sldMk cId="4037066951" sldId="264"/>
        </pc:sldMkLst>
      </pc:sldChg>
      <pc:sldChg chg="addSp delSp modSp add mod">
        <pc:chgData name="g.carbone8@campus.unimib.it" userId="b00d38c9-59ca-445d-a206-84026ffe8624" providerId="ADAL" clId="{FE338FA8-D546-421D-B5B8-8F3B56719A03}" dt="2020-10-19T19:34:50.647" v="2367" actId="732"/>
        <pc:sldMkLst>
          <pc:docMk/>
          <pc:sldMk cId="457649642" sldId="265"/>
        </pc:sldMkLst>
        <pc:picChg chg="add mod modCrop">
          <ac:chgData name="g.carbone8@campus.unimib.it" userId="b00d38c9-59ca-445d-a206-84026ffe8624" providerId="ADAL" clId="{FE338FA8-D546-421D-B5B8-8F3B56719A03}" dt="2020-10-19T19:34:50.647" v="2367" actId="732"/>
          <ac:picMkLst>
            <pc:docMk/>
            <pc:sldMk cId="457649642" sldId="265"/>
            <ac:picMk id="3" creationId="{BE7FA914-BE0F-40DA-ABDA-4F220218BD0D}"/>
          </ac:picMkLst>
        </pc:picChg>
        <pc:picChg chg="del">
          <ac:chgData name="g.carbone8@campus.unimib.it" userId="b00d38c9-59ca-445d-a206-84026ffe8624" providerId="ADAL" clId="{FE338FA8-D546-421D-B5B8-8F3B56719A03}" dt="2020-10-19T19:34:13.137" v="2360" actId="478"/>
          <ac:picMkLst>
            <pc:docMk/>
            <pc:sldMk cId="457649642" sldId="265"/>
            <ac:picMk id="11" creationId="{948AB9E5-9494-4DE3-BDA3-2043FB67B85C}"/>
          </ac:picMkLst>
        </pc:picChg>
      </pc:sldChg>
      <pc:sldChg chg="new del">
        <pc:chgData name="g.carbone8@campus.unimib.it" userId="b00d38c9-59ca-445d-a206-84026ffe8624" providerId="ADAL" clId="{FE338FA8-D546-421D-B5B8-8F3B56719A03}" dt="2020-10-19T19:34:01.625" v="2358" actId="2696"/>
        <pc:sldMkLst>
          <pc:docMk/>
          <pc:sldMk cId="1601264681" sldId="265"/>
        </pc:sldMkLst>
      </pc:sldChg>
      <pc:sldMasterChg chg="modSp modSldLayout">
        <pc:chgData name="g.carbone8@campus.unimib.it" userId="b00d38c9-59ca-445d-a206-84026ffe8624" providerId="ADAL" clId="{FE338FA8-D546-421D-B5B8-8F3B56719A03}" dt="2020-10-19T14:44:24.642" v="7"/>
        <pc:sldMasterMkLst>
          <pc:docMk/>
          <pc:sldMasterMk cId="430698127" sldId="2147483648"/>
        </pc:sldMasterMkLst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2" creationId="{F1D5817F-09B8-42E4-B03D-724E790AE701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3" creationId="{1653D1EE-0351-40BC-807F-81DB18D80380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4" creationId="{DE24BB06-EE2F-41C3-B89C-E6EC821B8155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5" creationId="{66AACADA-8694-45E8-8DC8-B75F36542CE6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6" creationId="{320EC9F4-D034-42F7-96C3-E4C54DB79EBC}"/>
          </ac:spMkLst>
        </pc:sp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584661886" sldId="214748364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2" creationId="{AC5E5A96-EA2E-493A-967B-8CEBBECE1CE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3" creationId="{B06AF1FA-6B50-4E37-AEA0-BF84D45BC3B6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516283587" sldId="2147483651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2" creationId="{C0CE992B-B200-43BD-B8DD-F473ADD7FFC0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3" creationId="{89C11CFE-58BC-4484-89B9-7C93C9B7FA1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049627660" sldId="2147483652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3" creationId="{A9025EBA-2C3F-49DF-A462-9835C646E642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4" creationId="{187E16FE-74A0-48D7-84CD-1D0CC407D17A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115799889" sldId="2147483653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2" creationId="{164F7BD5-6C8A-4E6D-9E3D-A9224177C5F8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3" creationId="{AA78BF6F-B512-4327-8A42-08C8331AB2DA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4" creationId="{B72E5884-29F7-4D16-9EFB-C58E36D9BEF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5" creationId="{978AB7B4-0FB5-4D8F-AF20-4ED0C83C245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6" creationId="{D9890B0C-B10A-4987-BB8D-8DFB5E6915D2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90993424" sldId="2147483656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2" creationId="{EED48856-F98C-4849-BE2B-DF44AA108A9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3" creationId="{FDF9016B-914C-4D4C-8772-22A2E8D96E7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4" creationId="{4E9DDEC6-E967-4213-9999-6A2DC704E0F8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877176896" sldId="2147483657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2" creationId="{21DE2F1D-CAD6-42E1-81DC-1920FDE2C84B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3" creationId="{DD7CD37F-AA30-4F87-AF5B-2B58909AFC8F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4" creationId="{CEDBA28C-983F-45EF-B358-521C49334DB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280438774" sldId="214748365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2" creationId="{062F6F50-9B7F-4590-8384-B6A8426D25FD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3" creationId="{4ABD3935-0909-4C59-A605-0FBFAE17DD70}"/>
            </ac:spMkLst>
          </pc:spChg>
        </pc:sldLayoutChg>
      </pc:sldMasterChg>
      <pc:sldMasterChg chg="modSp modSldLayout">
        <pc:chgData name="g.carbone8@campus.unimib.it" userId="b00d38c9-59ca-445d-a206-84026ffe8624" providerId="ADAL" clId="{FE338FA8-D546-421D-B5B8-8F3B56719A03}" dt="2020-10-19T14:44:24.010" v="6"/>
        <pc:sldMasterMkLst>
          <pc:docMk/>
          <pc:sldMasterMk cId="1025162625" sldId="2147483660"/>
        </pc:sldMasterMkLst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2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3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4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5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6" creationId="{00000000-0000-0000-0000-000000000000}"/>
          </ac:spMkLst>
        </pc:sp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807287424" sldId="214748366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981664982" sldId="2147483663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431105244" sldId="2147483664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646384411" sldId="2147483665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4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5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6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573712028" sldId="2147483668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355961397" sldId="2147483669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491499288" sldId="214748367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.carbone8@campus.unimib.it" userId="b00d38c9-59ca-445d-a206-84026ffe8624" providerId="ADAL" clId="{3F47ECF9-09C4-4445-A0AA-71A3BD94AD85}"/>
    <pc:docChg chg="undo redo custSel modSld">
      <pc:chgData name="g.carbone8@campus.unimib.it" userId="b00d38c9-59ca-445d-a206-84026ffe8624" providerId="ADAL" clId="{3F47ECF9-09C4-4445-A0AA-71A3BD94AD85}" dt="2020-10-24T00:12:41.652" v="90" actId="14100"/>
      <pc:docMkLst>
        <pc:docMk/>
      </pc:docMkLst>
      <pc:sldChg chg="modSp mod">
        <pc:chgData name="g.carbone8@campus.unimib.it" userId="b00d38c9-59ca-445d-a206-84026ffe8624" providerId="ADAL" clId="{3F47ECF9-09C4-4445-A0AA-71A3BD94AD85}" dt="2020-10-24T00:05:24.314" v="2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3F47ECF9-09C4-4445-A0AA-71A3BD94AD85}" dt="2020-10-24T00:05:24.314" v="2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6:11.098" v="10" actId="2057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3F47ECF9-09C4-4445-A0AA-71A3BD94AD85}" dt="2020-10-24T00:06:11.098" v="10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47.011" v="73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3F47ECF9-09C4-4445-A0AA-71A3BD94AD85}" dt="2020-10-24T00:10:44.404" v="66" actId="255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0:43.845" v="64" actId="14100"/>
          <ac:spMkLst>
            <pc:docMk/>
            <pc:sldMk cId="456329887" sldId="270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3F47ECF9-09C4-4445-A0AA-71A3BD94AD85}" dt="2020-10-24T00:10:47.011" v="73" actId="14100"/>
          <ac:spMkLst>
            <pc:docMk/>
            <pc:sldMk cId="456329887" sldId="270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3F47ECF9-09C4-4445-A0AA-71A3BD94AD85}" dt="2020-10-24T00:10:45.947" v="71" actId="948"/>
          <ac:spMkLst>
            <pc:docMk/>
            <pc:sldMk cId="456329887" sldId="270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3F47ECF9-09C4-4445-A0AA-71A3BD94AD85}" dt="2020-10-24T00:10:45.622" v="70" actId="948"/>
          <ac:spMkLst>
            <pc:docMk/>
            <pc:sldMk cId="456329887" sldId="270"/>
            <ac:spMk id="32" creationId="{7DF04CD1-2D33-42E3-B410-D85D8A355BEB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41.652" v="90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3F47ECF9-09C4-4445-A0AA-71A3BD94AD85}" dt="2020-10-24T00:12:41.652" v="90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9:47.117" v="60" actId="14100"/>
        <pc:sldMkLst>
          <pc:docMk/>
          <pc:sldMk cId="73597073" sldId="272"/>
        </pc:sldMkLst>
        <pc:spChg chg="mod">
          <ac:chgData name="g.carbone8@campus.unimib.it" userId="b00d38c9-59ca-445d-a206-84026ffe8624" providerId="ADAL" clId="{3F47ECF9-09C4-4445-A0AA-71A3BD94AD85}" dt="2020-10-24T00:09:47.117" v="60" actId="14100"/>
          <ac:spMkLst>
            <pc:docMk/>
            <pc:sldMk cId="73597073" sldId="272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59.856" v="75" actId="14100"/>
        <pc:sldMkLst>
          <pc:docMk/>
          <pc:sldMk cId="1024343071" sldId="274"/>
        </pc:sldMkLst>
        <pc:spChg chg="mod">
          <ac:chgData name="g.carbone8@campus.unimib.it" userId="b00d38c9-59ca-445d-a206-84026ffe8624" providerId="ADAL" clId="{3F47ECF9-09C4-4445-A0AA-71A3BD94AD85}" dt="2020-10-24T00:10:59.856" v="75" actId="14100"/>
          <ac:spMkLst>
            <pc:docMk/>
            <pc:sldMk cId="1024343071" sldId="274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15.703" v="78" actId="14100"/>
        <pc:sldMkLst>
          <pc:docMk/>
          <pc:sldMk cId="2306320890" sldId="278"/>
        </pc:sldMkLst>
        <pc:spChg chg="mod">
          <ac:chgData name="g.carbone8@campus.unimib.it" userId="b00d38c9-59ca-445d-a206-84026ffe8624" providerId="ADAL" clId="{3F47ECF9-09C4-4445-A0AA-71A3BD94AD85}" dt="2020-10-24T00:11:13.050" v="77" actId="14100"/>
          <ac:spMkLst>
            <pc:docMk/>
            <pc:sldMk cId="2306320890" sldId="278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15.703" v="78" actId="14100"/>
          <ac:spMkLst>
            <pc:docMk/>
            <pc:sldMk cId="2306320890" sldId="278"/>
            <ac:spMk id="13" creationId="{51AD5B5F-9673-467B-A1BA-E0182C57F354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29.538" v="81" actId="255"/>
        <pc:sldMkLst>
          <pc:docMk/>
          <pc:sldMk cId="3956498657" sldId="279"/>
        </pc:sldMkLst>
        <pc:spChg chg="mod">
          <ac:chgData name="g.carbone8@campus.unimib.it" userId="b00d38c9-59ca-445d-a206-84026ffe8624" providerId="ADAL" clId="{3F47ECF9-09C4-4445-A0AA-71A3BD94AD85}" dt="2020-10-24T00:11:25.044" v="80" actId="14100"/>
          <ac:spMkLst>
            <pc:docMk/>
            <pc:sldMk cId="3956498657" sldId="279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29.538" v="81" actId="255"/>
          <ac:spMkLst>
            <pc:docMk/>
            <pc:sldMk cId="3956498657" sldId="279"/>
            <ac:spMk id="14" creationId="{C539A3B0-6D28-4622-8F28-B38D8DD467D6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04.657" v="84" actId="255"/>
        <pc:sldMkLst>
          <pc:docMk/>
          <pc:sldMk cId="2059272307" sldId="280"/>
        </pc:sldMkLst>
        <pc:spChg chg="mod">
          <ac:chgData name="g.carbone8@campus.unimib.it" userId="b00d38c9-59ca-445d-a206-84026ffe8624" providerId="ADAL" clId="{3F47ECF9-09C4-4445-A0AA-71A3BD94AD85}" dt="2020-10-24T00:12:04.657" v="84" actId="255"/>
          <ac:spMkLst>
            <pc:docMk/>
            <pc:sldMk cId="2059272307" sldId="28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24.554" v="88" actId="14100"/>
        <pc:sldMkLst>
          <pc:docMk/>
          <pc:sldMk cId="331901011" sldId="281"/>
        </pc:sldMkLst>
        <pc:spChg chg="mod">
          <ac:chgData name="g.carbone8@campus.unimib.it" userId="b00d38c9-59ca-445d-a206-84026ffe8624" providerId="ADAL" clId="{3F47ECF9-09C4-4445-A0AA-71A3BD94AD85}" dt="2020-10-24T00:12:20.150" v="86" actId="14100"/>
          <ac:spMkLst>
            <pc:docMk/>
            <pc:sldMk cId="331901011" sldId="28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2:22.306" v="87" actId="14100"/>
          <ac:spMkLst>
            <pc:docMk/>
            <pc:sldMk cId="331901011" sldId="281"/>
            <ac:spMk id="21" creationId="{C287A63C-3623-4DA4-B3E7-39813C5C30B8}"/>
          </ac:spMkLst>
        </pc:spChg>
        <pc:spChg chg="mod">
          <ac:chgData name="g.carbone8@campus.unimib.it" userId="b00d38c9-59ca-445d-a206-84026ffe8624" providerId="ADAL" clId="{3F47ECF9-09C4-4445-A0AA-71A3BD94AD85}" dt="2020-10-24T00:12:24.554" v="88" actId="14100"/>
          <ac:spMkLst>
            <pc:docMk/>
            <pc:sldMk cId="331901011" sldId="281"/>
            <ac:spMk id="22" creationId="{B14EC9BF-0438-4733-AA97-C35929AF1D87}"/>
          </ac:spMkLst>
        </pc:spChg>
      </pc:sldChg>
    </pc:docChg>
  </pc:docChgLst>
  <pc:docChgLst>
    <pc:chgData name="g.carbone8@campus.unimib.it" userId="b00d38c9-59ca-445d-a206-84026ffe8624" providerId="ADAL" clId="{08BB17C2-7F5D-4BDC-895A-FB8068B6BE66}"/>
    <pc:docChg chg="undo redo custSel addSld delSld modSld sldOrd delMainMaster">
      <pc:chgData name="g.carbone8@campus.unimib.it" userId="b00d38c9-59ca-445d-a206-84026ffe8624" providerId="ADAL" clId="{08BB17C2-7F5D-4BDC-895A-FB8068B6BE66}" dt="2020-10-22T22:54:02.435" v="19903" actId="14100"/>
      <pc:docMkLst>
        <pc:docMk/>
      </pc:docMkLst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079438919" sldId="256"/>
        </pc:sldMkLst>
        <pc:picChg chg="add del mod">
          <ac:chgData name="g.carbone8@campus.unimib.it" userId="b00d38c9-59ca-445d-a206-84026ffe8624" providerId="ADAL" clId="{08BB17C2-7F5D-4BDC-895A-FB8068B6BE66}" dt="2020-10-21T13:57:33.610" v="7876" actId="478"/>
          <ac:picMkLst>
            <pc:docMk/>
            <pc:sldMk cId="1079438919" sldId="256"/>
            <ac:picMk id="4" creationId="{0B129079-1D7B-4546-B42E-E34FB26D0DDD}"/>
          </ac:picMkLst>
        </pc:picChg>
      </pc:sldChg>
      <pc:sldChg chg="del mod or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297091949" sldId="257"/>
        </pc:sldMkLst>
      </pc:sldChg>
      <pc:sldChg chg="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689949830" sldId="258"/>
        </pc:sldMkLst>
        <pc:spChg chg="mod">
          <ac:chgData name="g.carbone8@campus.unimib.it" userId="b00d38c9-59ca-445d-a206-84026ffe8624" providerId="ADAL" clId="{08BB17C2-7F5D-4BDC-895A-FB8068B6BE66}" dt="2020-10-19T19:39:02.812" v="1" actId="20577"/>
          <ac:spMkLst>
            <pc:docMk/>
            <pc:sldMk cId="1689949830" sldId="258"/>
            <ac:spMk id="5" creationId="{89B91983-B758-4281-AC68-D9F7AB480AD9}"/>
          </ac:spMkLst>
        </pc:spChg>
      </pc:sldChg>
      <pc:sldChg chg="addSp delSp modSp mod setBg">
        <pc:chgData name="g.carbone8@campus.unimib.it" userId="b00d38c9-59ca-445d-a206-84026ffe8624" providerId="ADAL" clId="{08BB17C2-7F5D-4BDC-895A-FB8068B6BE66}" dt="2020-10-21T15:48:26.078" v="13596" actId="14100"/>
        <pc:sldMkLst>
          <pc:docMk/>
          <pc:sldMk cId="3035460197" sldId="259"/>
        </pc:sldMkLst>
        <pc:spChg chg="add mod ord">
          <ac:chgData name="g.carbone8@campus.unimib.it" userId="b00d38c9-59ca-445d-a206-84026ffe8624" providerId="ADAL" clId="{08BB17C2-7F5D-4BDC-895A-FB8068B6BE66}" dt="2020-10-21T15:46:46.922" v="13586" actId="207"/>
          <ac:spMkLst>
            <pc:docMk/>
            <pc:sldMk cId="3035460197" sldId="259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08BB17C2-7F5D-4BDC-895A-FB8068B6BE66}" dt="2020-10-21T15:48:26.078" v="13596" actId="14100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08BB17C2-7F5D-4BDC-895A-FB8068B6BE66}" dt="2020-10-20T12:22:00.955" v="2600"/>
          <ac:spMkLst>
            <pc:docMk/>
            <pc:sldMk cId="3035460197" sldId="259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08BB17C2-7F5D-4BDC-895A-FB8068B6BE66}" dt="2020-10-21T14:25:06.886" v="9089" actId="14100"/>
          <ac:spMkLst>
            <pc:docMk/>
            <pc:sldMk cId="3035460197" sldId="259"/>
            <ac:spMk id="10" creationId="{65212A0D-6F48-448D-AEC3-96318F736D96}"/>
          </ac:spMkLst>
        </pc:spChg>
        <pc:spChg chg="del mod">
          <ac:chgData name="g.carbone8@campus.unimib.it" userId="b00d38c9-59ca-445d-a206-84026ffe8624" providerId="ADAL" clId="{08BB17C2-7F5D-4BDC-895A-FB8068B6BE66}" dt="2020-10-21T15:38:30.898" v="13209" actId="478"/>
          <ac:spMkLst>
            <pc:docMk/>
            <pc:sldMk cId="3035460197" sldId="259"/>
            <ac:spMk id="17" creationId="{70484CAE-D5D3-467D-949B-72740B3EF79F}"/>
          </ac:spMkLst>
        </pc:spChg>
        <pc:picChg chg="add del mod modCrop">
          <ac:chgData name="g.carbone8@campus.unimib.it" userId="b00d38c9-59ca-445d-a206-84026ffe8624" providerId="ADAL" clId="{08BB17C2-7F5D-4BDC-895A-FB8068B6BE66}" dt="2020-10-21T13:43:49.801" v="7868" actId="478"/>
          <ac:picMkLst>
            <pc:docMk/>
            <pc:sldMk cId="3035460197" sldId="259"/>
            <ac:picMk id="4" creationId="{4ADEA816-3B1D-485D-900E-203EE848971A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36:00.924" v="13182" actId="478"/>
          <ac:picMkLst>
            <pc:docMk/>
            <pc:sldMk cId="3035460197" sldId="259"/>
            <ac:picMk id="5" creationId="{5D1F1C4C-C81A-446E-8D14-061620E5C0B7}"/>
          </ac:picMkLst>
        </pc:picChg>
        <pc:picChg chg="add del mod">
          <ac:chgData name="g.carbone8@campus.unimib.it" userId="b00d38c9-59ca-445d-a206-84026ffe8624" providerId="ADAL" clId="{08BB17C2-7F5D-4BDC-895A-FB8068B6BE66}" dt="2020-10-21T13:44:07.002" v="7873" actId="478"/>
          <ac:picMkLst>
            <pc:docMk/>
            <pc:sldMk cId="3035460197" sldId="259"/>
            <ac:picMk id="7" creationId="{E1AF4B87-DFFE-4339-AC13-4C2A351CE61B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40:15.032" v="13221" actId="732"/>
          <ac:picMkLst>
            <pc:docMk/>
            <pc:sldMk cId="3035460197" sldId="259"/>
            <ac:picMk id="8" creationId="{C73DCF40-59DB-468A-8EB6-07175FF3FCBA}"/>
          </ac:picMkLst>
        </pc:picChg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489644675" sldId="260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875733811" sldId="261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139853328" sldId="262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71964488" sldId="263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037066951" sldId="264"/>
        </pc:sldMkLst>
      </pc:sldChg>
      <pc:sldChg chg="addSp delSp modSp mod ord delAnim modAnim">
        <pc:chgData name="g.carbone8@campus.unimib.it" userId="b00d38c9-59ca-445d-a206-84026ffe8624" providerId="ADAL" clId="{08BB17C2-7F5D-4BDC-895A-FB8068B6BE66}" dt="2020-10-22T22:01:19.575" v="19706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08BB17C2-7F5D-4BDC-895A-FB8068B6BE66}" dt="2020-10-19T23:24:46.476" v="2590" actId="20577"/>
          <ac:spMkLst>
            <pc:docMk/>
            <pc:sldMk cId="457649642" sldId="26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01:19.575" v="19706" actId="255"/>
          <ac:spMkLst>
            <pc:docMk/>
            <pc:sldMk cId="457649642" sldId="265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2" creationId="{AFA01486-AF3E-4A32-9E71-4D20A5B57897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3" creationId="{6F82F48A-5C96-4D33-AD9A-72C237D18C8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4" creationId="{DB088B19-C5AE-46C5-B8DC-3910A44DFD1F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6" creationId="{5E115C6B-CA8A-4801-8FF8-982A437CD00C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7" creationId="{7677DCDF-5874-48C1-98E9-CE0C33DAF16A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8" creationId="{7C906905-CD8A-45CA-8B97-0CFFB883B58C}"/>
          </ac:spMkLst>
        </pc:spChg>
        <pc:spChg chg="add del mod">
          <ac:chgData name="g.carbone8@campus.unimib.it" userId="b00d38c9-59ca-445d-a206-84026ffe8624" providerId="ADAL" clId="{08BB17C2-7F5D-4BDC-895A-FB8068B6BE66}" dt="2020-10-20T12:57:16.412" v="2623"/>
          <ac:spMkLst>
            <pc:docMk/>
            <pc:sldMk cId="457649642" sldId="265"/>
            <ac:spMk id="19" creationId="{1E49DBA4-12C6-494A-9731-80F54D927EBA}"/>
          </ac:spMkLst>
        </pc:spChg>
        <pc:spChg chg="del">
          <ac:chgData name="g.carbone8@campus.unimib.it" userId="b00d38c9-59ca-445d-a206-84026ffe8624" providerId="ADAL" clId="{08BB17C2-7F5D-4BDC-895A-FB8068B6BE66}" dt="2020-10-19T21:30:25.491" v="1584" actId="478"/>
          <ac:spMkLst>
            <pc:docMk/>
            <pc:sldMk cId="457649642" sldId="265"/>
            <ac:spMk id="21" creationId="{6C35B22B-66D9-47B5-96F5-68009F963B48}"/>
          </ac:spMkLst>
        </pc:spChg>
        <pc:spChg chg="add mod">
          <ac:chgData name="g.carbone8@campus.unimib.it" userId="b00d38c9-59ca-445d-a206-84026ffe8624" providerId="ADAL" clId="{08BB17C2-7F5D-4BDC-895A-FB8068B6BE66}" dt="2020-10-20T15:15:24.335" v="3452" actId="14100"/>
          <ac:spMkLst>
            <pc:docMk/>
            <pc:sldMk cId="457649642" sldId="265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13:57:18.258" v="2937" actId="478"/>
          <ac:spMkLst>
            <pc:docMk/>
            <pc:sldMk cId="457649642" sldId="265"/>
            <ac:spMk id="26" creationId="{2B1B3673-CC96-4F87-9FFB-983121473158}"/>
          </ac:spMkLst>
        </pc:spChg>
        <pc:spChg chg="add del mod">
          <ac:chgData name="g.carbone8@campus.unimib.it" userId="b00d38c9-59ca-445d-a206-84026ffe8624" providerId="ADAL" clId="{08BB17C2-7F5D-4BDC-895A-FB8068B6BE66}" dt="2020-10-20T13:57:17.257" v="2936" actId="478"/>
          <ac:spMkLst>
            <pc:docMk/>
            <pc:sldMk cId="457649642" sldId="265"/>
            <ac:spMk id="27" creationId="{CF247410-1DF7-451C-995F-AEB3C1A37F80}"/>
          </ac:spMkLst>
        </pc:spChg>
        <pc:spChg chg="add del mod">
          <ac:chgData name="g.carbone8@campus.unimib.it" userId="b00d38c9-59ca-445d-a206-84026ffe8624" providerId="ADAL" clId="{08BB17C2-7F5D-4BDC-895A-FB8068B6BE66}" dt="2020-10-20T13:57:16.047" v="2935" actId="478"/>
          <ac:spMkLst>
            <pc:docMk/>
            <pc:sldMk cId="457649642" sldId="265"/>
            <ac:spMk id="28" creationId="{7B32EACE-F5BC-4E70-B6FB-CAC6DC9FBA41}"/>
          </ac:spMkLst>
        </pc:spChg>
        <pc:spChg chg="add del mod">
          <ac:chgData name="g.carbone8@campus.unimib.it" userId="b00d38c9-59ca-445d-a206-84026ffe8624" providerId="ADAL" clId="{08BB17C2-7F5D-4BDC-895A-FB8068B6BE66}" dt="2020-10-20T13:56:52.796" v="2930" actId="478"/>
          <ac:spMkLst>
            <pc:docMk/>
            <pc:sldMk cId="457649642" sldId="265"/>
            <ac:spMk id="30" creationId="{6B11B70A-10E6-46A6-8091-3C0CAA5476C8}"/>
          </ac:spMkLst>
        </pc:spChg>
        <pc:spChg chg="add del mod">
          <ac:chgData name="g.carbone8@campus.unimib.it" userId="b00d38c9-59ca-445d-a206-84026ffe8624" providerId="ADAL" clId="{08BB17C2-7F5D-4BDC-895A-FB8068B6BE66}" dt="2020-10-20T13:57:01.919" v="2933" actId="478"/>
          <ac:spMkLst>
            <pc:docMk/>
            <pc:sldMk cId="457649642" sldId="265"/>
            <ac:spMk id="32" creationId="{DE8CCB17-4A40-4E33-86A3-03270BEAF824}"/>
          </ac:spMkLst>
        </pc:spChg>
        <pc:spChg chg="add mod">
          <ac:chgData name="g.carbone8@campus.unimib.it" userId="b00d38c9-59ca-445d-a206-84026ffe8624" providerId="ADAL" clId="{08BB17C2-7F5D-4BDC-895A-FB8068B6BE66}" dt="2020-10-21T16:22:49.965" v="13624" actId="1076"/>
          <ac:spMkLst>
            <pc:docMk/>
            <pc:sldMk cId="457649642" sldId="265"/>
            <ac:spMk id="33" creationId="{79872354-B5EF-4637-8BDE-BFEBFEF41D98}"/>
          </ac:spMkLst>
        </pc:spChg>
        <pc:spChg chg="add mod">
          <ac:chgData name="g.carbone8@campus.unimib.it" userId="b00d38c9-59ca-445d-a206-84026ffe8624" providerId="ADAL" clId="{08BB17C2-7F5D-4BDC-895A-FB8068B6BE66}" dt="2020-10-21T16:22:54.142" v="13625" actId="1076"/>
          <ac:spMkLst>
            <pc:docMk/>
            <pc:sldMk cId="457649642" sldId="265"/>
            <ac:spMk id="34" creationId="{AF825738-619B-421C-A50A-15E2558904E2}"/>
          </ac:spMkLst>
        </pc:spChg>
        <pc:spChg chg="add mod">
          <ac:chgData name="g.carbone8@campus.unimib.it" userId="b00d38c9-59ca-445d-a206-84026ffe8624" providerId="ADAL" clId="{08BB17C2-7F5D-4BDC-895A-FB8068B6BE66}" dt="2020-10-21T16:22:56.809" v="13626" actId="1076"/>
          <ac:spMkLst>
            <pc:docMk/>
            <pc:sldMk cId="457649642" sldId="265"/>
            <ac:spMk id="35" creationId="{31E9F9B8-FFB8-4681-9BF8-D4A6185F7F69}"/>
          </ac:spMkLst>
        </pc:spChg>
        <pc:spChg chg="add del">
          <ac:chgData name="g.carbone8@campus.unimib.it" userId="b00d38c9-59ca-445d-a206-84026ffe8624" providerId="ADAL" clId="{08BB17C2-7F5D-4BDC-895A-FB8068B6BE66}" dt="2020-10-20T13:58:57.153" v="2948" actId="11529"/>
          <ac:spMkLst>
            <pc:docMk/>
            <pc:sldMk cId="457649642" sldId="265"/>
            <ac:spMk id="36" creationId="{98822645-CAD0-4E8F-BC03-2FECEE3F02F4}"/>
          </ac:spMkLst>
        </pc:spChg>
        <pc:picChg chg="del">
          <ac:chgData name="g.carbone8@campus.unimib.it" userId="b00d38c9-59ca-445d-a206-84026ffe8624" providerId="ADAL" clId="{08BB17C2-7F5D-4BDC-895A-FB8068B6BE66}" dt="2020-10-20T12:54:29.400" v="2601" actId="478"/>
          <ac:picMkLst>
            <pc:docMk/>
            <pc:sldMk cId="457649642" sldId="265"/>
            <ac:picMk id="3" creationId="{BE7FA914-BE0F-40DA-ABDA-4F220218BD0D}"/>
          </ac:picMkLst>
        </pc:picChg>
        <pc:picChg chg="add del mod">
          <ac:chgData name="g.carbone8@campus.unimib.it" userId="b00d38c9-59ca-445d-a206-84026ffe8624" providerId="ADAL" clId="{08BB17C2-7F5D-4BDC-895A-FB8068B6BE66}" dt="2020-10-20T12:54:41.025" v="2606" actId="478"/>
          <ac:picMkLst>
            <pc:docMk/>
            <pc:sldMk cId="457649642" sldId="265"/>
            <ac:picMk id="8" creationId="{FBB488C0-2F83-4E64-8BCB-C5E498307944}"/>
          </ac:picMkLst>
        </pc:picChg>
        <pc:picChg chg="add del mod">
          <ac:chgData name="g.carbone8@campus.unimib.it" userId="b00d38c9-59ca-445d-a206-84026ffe8624" providerId="ADAL" clId="{08BB17C2-7F5D-4BDC-895A-FB8068B6BE66}" dt="2020-10-20T12:54:54.689" v="2610"/>
          <ac:picMkLst>
            <pc:docMk/>
            <pc:sldMk cId="457649642" sldId="265"/>
            <ac:picMk id="10" creationId="{947AC578-744C-4D19-BC07-69210D542DC1}"/>
          </ac:picMkLst>
        </pc:picChg>
        <pc:picChg chg="add del mod">
          <ac:chgData name="g.carbone8@campus.unimib.it" userId="b00d38c9-59ca-445d-a206-84026ffe8624" providerId="ADAL" clId="{08BB17C2-7F5D-4BDC-895A-FB8068B6BE66}" dt="2020-10-20T12:57:14.616" v="2622" actId="478"/>
          <ac:picMkLst>
            <pc:docMk/>
            <pc:sldMk cId="457649642" sldId="265"/>
            <ac:picMk id="11" creationId="{AE3245C1-0D30-4B08-B0C7-72BADCF9C298}"/>
          </ac:picMkLst>
        </pc:picChg>
        <pc:picChg chg="add mod">
          <ac:chgData name="g.carbone8@campus.unimib.it" userId="b00d38c9-59ca-445d-a206-84026ffe8624" providerId="ADAL" clId="{08BB17C2-7F5D-4BDC-895A-FB8068B6BE66}" dt="2020-10-20T12:55:34.035" v="2615" actId="571"/>
          <ac:picMkLst>
            <pc:docMk/>
            <pc:sldMk cId="457649642" sldId="265"/>
            <ac:picMk id="15" creationId="{5A2BE6BB-79F1-4A4A-8B58-0DD3C9ECF9A4}"/>
          </ac:picMkLst>
        </pc:picChg>
        <pc:picChg chg="add del mod modCrop">
          <ac:chgData name="g.carbone8@campus.unimib.it" userId="b00d38c9-59ca-445d-a206-84026ffe8624" providerId="ADAL" clId="{08BB17C2-7F5D-4BDC-895A-FB8068B6BE66}" dt="2020-10-20T13:56:58.602" v="2932" actId="478"/>
          <ac:picMkLst>
            <pc:docMk/>
            <pc:sldMk cId="457649642" sldId="265"/>
            <ac:picMk id="22" creationId="{1C7DFEB5-646D-4865-92D2-7028E274EE78}"/>
          </ac:picMkLst>
        </pc:picChg>
        <pc:picChg chg="add mod modCrop">
          <ac:chgData name="g.carbone8@campus.unimib.it" userId="b00d38c9-59ca-445d-a206-84026ffe8624" providerId="ADAL" clId="{08BB17C2-7F5D-4BDC-895A-FB8068B6BE66}" dt="2020-10-21T16:21:00.910" v="13613" actId="1076"/>
          <ac:picMkLst>
            <pc:docMk/>
            <pc:sldMk cId="457649642" sldId="265"/>
            <ac:picMk id="25" creationId="{FFACACC4-F0E4-4098-86A6-B05BA90D32EA}"/>
          </ac:picMkLst>
        </pc:picChg>
        <pc:cxnChg chg="add mod">
          <ac:chgData name="g.carbone8@campus.unimib.it" userId="b00d38c9-59ca-445d-a206-84026ffe8624" providerId="ADAL" clId="{08BB17C2-7F5D-4BDC-895A-FB8068B6BE66}" dt="2020-10-19T23:24:50.663" v="2591" actId="14100"/>
          <ac:cxnSpMkLst>
            <pc:docMk/>
            <pc:sldMk cId="457649642" sldId="265"/>
            <ac:cxnSpMk id="4" creationId="{51FD34F7-E331-45F9-984B-6D3860116CA5}"/>
          </ac:cxnSpMkLst>
        </pc:cxnChg>
      </pc:sldChg>
      <pc:sldChg chg="modSp add mod ord">
        <pc:chgData name="g.carbone8@campus.unimib.it" userId="b00d38c9-59ca-445d-a206-84026ffe8624" providerId="ADAL" clId="{08BB17C2-7F5D-4BDC-895A-FB8068B6BE66}" dt="2020-10-20T19:44:52.574" v="4819" actId="20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08BB17C2-7F5D-4BDC-895A-FB8068B6BE66}" dt="2020-10-20T19:44:39.859" v="4818" actId="20577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20:47.257" v="4741" actId="20577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08BB17C2-7F5D-4BDC-895A-FB8068B6BE66}" dt="2020-10-20T19:44:52.574" v="4819" actId="208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11501226" sldId="267"/>
        </pc:sldMkLst>
        <pc:spChg chg="mod">
          <ac:chgData name="g.carbone8@campus.unimib.it" userId="b00d38c9-59ca-445d-a206-84026ffe8624" providerId="ADAL" clId="{08BB17C2-7F5D-4BDC-895A-FB8068B6BE66}" dt="2020-10-20T16:12:14.141" v="4016" actId="20577"/>
          <ac:spMkLst>
            <pc:docMk/>
            <pc:sldMk cId="2511501226" sldId="26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09:29.439" v="4739" actId="20577"/>
          <ac:spMkLst>
            <pc:docMk/>
            <pc:sldMk cId="2511501226" sldId="267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0T16:24:06.359" v="4028" actId="478"/>
          <ac:picMkLst>
            <pc:docMk/>
            <pc:sldMk cId="2511501226" sldId="267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0T16:35:25.612" v="4045" actId="732"/>
          <ac:picMkLst>
            <pc:docMk/>
            <pc:sldMk cId="2511501226" sldId="267"/>
            <ac:picMk id="10" creationId="{051D7D7C-A35C-4D62-92A9-20BBC5FC71D0}"/>
          </ac:picMkLst>
        </pc:picChg>
        <pc:cxnChg chg="mod">
          <ac:chgData name="g.carbone8@campus.unimib.it" userId="b00d38c9-59ca-445d-a206-84026ffe8624" providerId="ADAL" clId="{08BB17C2-7F5D-4BDC-895A-FB8068B6BE66}" dt="2020-10-20T16:12:18.854" v="4017" actId="14100"/>
          <ac:cxnSpMkLst>
            <pc:docMk/>
            <pc:sldMk cId="2511501226" sldId="267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2T22:54:02.435" v="19903" actId="14100"/>
        <pc:sldMkLst>
          <pc:docMk/>
          <pc:sldMk cId="3523341682" sldId="268"/>
        </pc:sldMkLst>
        <pc:spChg chg="add mod">
          <ac:chgData name="g.carbone8@campus.unimib.it" userId="b00d38c9-59ca-445d-a206-84026ffe8624" providerId="ADAL" clId="{08BB17C2-7F5D-4BDC-895A-FB8068B6BE66}" dt="2020-10-21T16:24:47.390" v="13652" actId="1076"/>
          <ac:spMkLst>
            <pc:docMk/>
            <pc:sldMk cId="3523341682" sldId="268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0T16:20:24.802" v="4022" actId="14100"/>
          <ac:spMkLst>
            <pc:docMk/>
            <pc:sldMk cId="3523341682" sldId="26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54:02.435" v="19903" actId="14100"/>
          <ac:spMkLst>
            <pc:docMk/>
            <pc:sldMk cId="3523341682" sldId="26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4:59:22.350" v="3403" actId="478"/>
          <ac:spMkLst>
            <pc:docMk/>
            <pc:sldMk cId="3523341682" sldId="268"/>
            <ac:spMk id="9" creationId="{1C79B6C3-E59B-410D-ABA9-348DA247C800}"/>
          </ac:spMkLst>
        </pc:spChg>
        <pc:spChg chg="del mod">
          <ac:chgData name="g.carbone8@campus.unimib.it" userId="b00d38c9-59ca-445d-a206-84026ffe8624" providerId="ADAL" clId="{08BB17C2-7F5D-4BDC-895A-FB8068B6BE66}" dt="2020-10-21T16:12:51.921" v="13599" actId="478"/>
          <ac:spMkLst>
            <pc:docMk/>
            <pc:sldMk cId="3523341682" sldId="268"/>
            <ac:spMk id="24" creationId="{FB79C226-A561-4770-8C2D-B5589621C72C}"/>
          </ac:spMkLst>
        </pc:spChg>
        <pc:graphicFrameChg chg="add del mod">
          <ac:chgData name="g.carbone8@campus.unimib.it" userId="b00d38c9-59ca-445d-a206-84026ffe8624" providerId="ADAL" clId="{08BB17C2-7F5D-4BDC-895A-FB8068B6BE66}" dt="2020-10-21T16:16:02.883" v="13606" actId="478"/>
          <ac:graphicFrameMkLst>
            <pc:docMk/>
            <pc:sldMk cId="3523341682" sldId="268"/>
            <ac:graphicFrameMk id="7" creationId="{00000000-0008-0000-0100-000002000000}"/>
          </ac:graphicFrameMkLst>
        </pc:graphicFrameChg>
        <pc:picChg chg="add mod">
          <ac:chgData name="g.carbone8@campus.unimib.it" userId="b00d38c9-59ca-445d-a206-84026ffe8624" providerId="ADAL" clId="{08BB17C2-7F5D-4BDC-895A-FB8068B6BE66}" dt="2020-10-21T16:23:34.863" v="13631" actId="1076"/>
          <ac:picMkLst>
            <pc:docMk/>
            <pc:sldMk cId="3523341682" sldId="268"/>
            <ac:picMk id="2" creationId="{85B48B6C-3FE3-4403-918D-DCA56C7091BD}"/>
          </ac:picMkLst>
        </pc:picChg>
        <pc:picChg chg="add mod modCrop">
          <ac:chgData name="g.carbone8@campus.unimib.it" userId="b00d38c9-59ca-445d-a206-84026ffe8624" providerId="ADAL" clId="{08BB17C2-7F5D-4BDC-895A-FB8068B6BE66}" dt="2020-10-21T16:23:40.028" v="13632" actId="14100"/>
          <ac:picMkLst>
            <pc:docMk/>
            <pc:sldMk cId="3523341682" sldId="268"/>
            <ac:picMk id="11" creationId="{1155B703-4054-4246-9080-77D7B02AEA20}"/>
          </ac:picMkLst>
        </pc:picChg>
        <pc:picChg chg="del">
          <ac:chgData name="g.carbone8@campus.unimib.it" userId="b00d38c9-59ca-445d-a206-84026ffe8624" providerId="ADAL" clId="{08BB17C2-7F5D-4BDC-895A-FB8068B6BE66}" dt="2020-10-20T14:59:19.488" v="3402" actId="478"/>
          <ac:picMkLst>
            <pc:docMk/>
            <pc:sldMk cId="3523341682" sldId="268"/>
            <ac:picMk id="22" creationId="{1C7DFEB5-646D-4865-92D2-7028E274EE78}"/>
          </ac:picMkLst>
        </pc:picChg>
        <pc:cxnChg chg="mod">
          <ac:chgData name="g.carbone8@campus.unimib.it" userId="b00d38c9-59ca-445d-a206-84026ffe8624" providerId="ADAL" clId="{08BB17C2-7F5D-4BDC-895A-FB8068B6BE66}" dt="2020-10-20T14:59:14.078" v="3401" actId="14100"/>
          <ac:cxnSpMkLst>
            <pc:docMk/>
            <pc:sldMk cId="3523341682" sldId="268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040070186" sldId="269"/>
        </pc:sldMkLst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3" creationId="{79872354-B5EF-4637-8BDE-BFEBFEF41D98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4" creationId="{AF825738-619B-421C-A50A-15E2558904E2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5" creationId="{31E9F9B8-FFB8-4681-9BF8-D4A6185F7F69}"/>
          </ac:spMkLst>
        </pc:spChg>
        <pc:picChg chg="mod modCrop">
          <ac:chgData name="g.carbone8@campus.unimib.it" userId="b00d38c9-59ca-445d-a206-84026ffe8624" providerId="ADAL" clId="{08BB17C2-7F5D-4BDC-895A-FB8068B6BE66}" dt="2020-10-21T16:22:33.734" v="13623" actId="1076"/>
          <ac:picMkLst>
            <pc:docMk/>
            <pc:sldMk cId="2040070186" sldId="269"/>
            <ac:picMk id="25" creationId="{FFACACC4-F0E4-4098-86A6-B05BA90D32EA}"/>
          </ac:picMkLst>
        </pc:picChg>
      </pc:sldChg>
      <pc:sldChg chg="addSp delSp modSp add mod modAnim">
        <pc:chgData name="g.carbone8@campus.unimib.it" userId="b00d38c9-59ca-445d-a206-84026ffe8624" providerId="ADAL" clId="{08BB17C2-7F5D-4BDC-895A-FB8068B6BE66}" dt="2020-10-22T18:03:07.330" v="19650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08BB17C2-7F5D-4BDC-895A-FB8068B6BE66}" dt="2020-10-20T23:11:54.098" v="7141" actId="1076"/>
          <ac:spMkLst>
            <pc:docMk/>
            <pc:sldMk cId="456329887" sldId="27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3:20:32.126" v="17810" actId="948"/>
          <ac:spMkLst>
            <pc:docMk/>
            <pc:sldMk cId="456329887" sldId="27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1T00:13:03.785" v="7441" actId="20577"/>
          <ac:spMkLst>
            <pc:docMk/>
            <pc:sldMk cId="456329887" sldId="270"/>
            <ac:spMk id="10" creationId="{CA4FCEA6-6972-4A06-B166-50FEAF2E42BF}"/>
          </ac:spMkLst>
        </pc:spChg>
        <pc:spChg chg="add mod">
          <ac:chgData name="g.carbone8@campus.unimib.it" userId="b00d38c9-59ca-445d-a206-84026ffe8624" providerId="ADAL" clId="{08BB17C2-7F5D-4BDC-895A-FB8068B6BE66}" dt="2020-10-20T23:12:25.997" v="7144" actId="1076"/>
          <ac:spMkLst>
            <pc:docMk/>
            <pc:sldMk cId="456329887" sldId="270"/>
            <ac:spMk id="13" creationId="{1C7825E1-EAA5-4877-9DA1-C99E5C7356B4}"/>
          </ac:spMkLst>
        </pc:spChg>
        <pc:spChg chg="add mod">
          <ac:chgData name="g.carbone8@campus.unimib.it" userId="b00d38c9-59ca-445d-a206-84026ffe8624" providerId="ADAL" clId="{08BB17C2-7F5D-4BDC-895A-FB8068B6BE66}" dt="2020-10-21T00:12:38.173" v="7426" actId="20577"/>
          <ac:spMkLst>
            <pc:docMk/>
            <pc:sldMk cId="456329887" sldId="270"/>
            <ac:spMk id="21" creationId="{85DE53AB-8B4F-4354-8EDA-34C9B87626CC}"/>
          </ac:spMkLst>
        </pc:spChg>
        <pc:spChg chg="add mod">
          <ac:chgData name="g.carbone8@campus.unimib.it" userId="b00d38c9-59ca-445d-a206-84026ffe8624" providerId="ADAL" clId="{08BB17C2-7F5D-4BDC-895A-FB8068B6BE66}" dt="2020-10-20T23:25:43.614" v="7392" actId="1076"/>
          <ac:spMkLst>
            <pc:docMk/>
            <pc:sldMk cId="456329887" sldId="270"/>
            <ac:spMk id="32" creationId="{7DF04CD1-2D33-42E3-B410-D85D8A355BEB}"/>
          </ac:spMkLst>
        </pc:spChg>
        <pc:picChg chg="del">
          <ac:chgData name="g.carbone8@campus.unimib.it" userId="b00d38c9-59ca-445d-a206-84026ffe8624" providerId="ADAL" clId="{08BB17C2-7F5D-4BDC-895A-FB8068B6BE66}" dt="2020-10-20T20:43:11.962" v="5471" actId="478"/>
          <ac:picMkLst>
            <pc:docMk/>
            <pc:sldMk cId="456329887" sldId="270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49.725" v="19645" actId="1076"/>
          <ac:picMkLst>
            <pc:docMk/>
            <pc:sldMk cId="456329887" sldId="270"/>
            <ac:picMk id="8" creationId="{5A53F954-A95A-4742-ABCE-6800C839CC95}"/>
          </ac:picMkLst>
        </pc:picChg>
        <pc:picChg chg="add del mod modCrop">
          <ac:chgData name="g.carbone8@campus.unimib.it" userId="b00d38c9-59ca-445d-a206-84026ffe8624" providerId="ADAL" clId="{08BB17C2-7F5D-4BDC-895A-FB8068B6BE66}" dt="2020-10-20T22:49:37.537" v="6797" actId="478"/>
          <ac:picMkLst>
            <pc:docMk/>
            <pc:sldMk cId="456329887" sldId="270"/>
            <ac:picMk id="34" creationId="{3E4F41A3-FEE7-4879-8078-028735D9942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2.136" v="19649" actId="1076"/>
          <ac:picMkLst>
            <pc:docMk/>
            <pc:sldMk cId="456329887" sldId="270"/>
            <ac:picMk id="36" creationId="{6192EDBE-DA2E-476D-91A4-47E1817F1785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53.344" v="19646" actId="1076"/>
          <ac:picMkLst>
            <pc:docMk/>
            <pc:sldMk cId="456329887" sldId="270"/>
            <ac:picMk id="38" creationId="{7182DAF4-F9A9-4F7C-81BE-D5977AD4FBD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7.330" v="19650" actId="14100"/>
          <ac:picMkLst>
            <pc:docMk/>
            <pc:sldMk cId="456329887" sldId="270"/>
            <ac:picMk id="40" creationId="{9024B691-4E1A-4A57-9DE6-773F7C0E216F}"/>
          </ac:picMkLst>
        </pc:picChg>
        <pc:cxnChg chg="mod">
          <ac:chgData name="g.carbone8@campus.unimib.it" userId="b00d38c9-59ca-445d-a206-84026ffe8624" providerId="ADAL" clId="{08BB17C2-7F5D-4BDC-895A-FB8068B6BE66}" dt="2020-10-20T23:12:04.192" v="7143" actId="1076"/>
          <ac:cxnSpMkLst>
            <pc:docMk/>
            <pc:sldMk cId="456329887" sldId="270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08BB17C2-7F5D-4BDC-895A-FB8068B6BE66}" dt="2020-10-20T22:27:46.615" v="6374" actId="478"/>
          <ac:cxnSpMkLst>
            <pc:docMk/>
            <pc:sldMk cId="456329887" sldId="270"/>
            <ac:cxnSpMk id="15" creationId="{DB4F0730-3376-464E-8448-2E3835E7B96C}"/>
          </ac:cxnSpMkLst>
        </pc:cxnChg>
        <pc:cxnChg chg="add mod">
          <ac:chgData name="g.carbone8@campus.unimib.it" userId="b00d38c9-59ca-445d-a206-84026ffe8624" providerId="ADAL" clId="{08BB17C2-7F5D-4BDC-895A-FB8068B6BE66}" dt="2020-10-20T23:25:42.333" v="7391" actId="1076"/>
          <ac:cxnSpMkLst>
            <pc:docMk/>
            <pc:sldMk cId="456329887" sldId="270"/>
            <ac:cxnSpMk id="18" creationId="{584C1336-06EA-4776-9015-85F172F51A61}"/>
          </ac:cxnSpMkLst>
        </pc:cxnChg>
        <pc:cxnChg chg="add mod">
          <ac:chgData name="g.carbone8@campus.unimib.it" userId="b00d38c9-59ca-445d-a206-84026ffe8624" providerId="ADAL" clId="{08BB17C2-7F5D-4BDC-895A-FB8068B6BE66}" dt="2020-10-20T23:12:25.997" v="7144" actId="1076"/>
          <ac:cxnSpMkLst>
            <pc:docMk/>
            <pc:sldMk cId="456329887" sldId="270"/>
            <ac:cxnSpMk id="23" creationId="{41DDA0D8-79C4-40C3-868B-673F238EE991}"/>
          </ac:cxnSpMkLst>
        </pc:cxnChg>
        <pc:cxnChg chg="add mod">
          <ac:chgData name="g.carbone8@campus.unimib.it" userId="b00d38c9-59ca-445d-a206-84026ffe8624" providerId="ADAL" clId="{08BB17C2-7F5D-4BDC-895A-FB8068B6BE66}" dt="2020-10-20T23:23:09.532" v="7362" actId="14100"/>
          <ac:cxnSpMkLst>
            <pc:docMk/>
            <pc:sldMk cId="456329887" sldId="270"/>
            <ac:cxnSpMk id="25" creationId="{523DC9D0-2194-4AE9-BD73-61E5B3429E75}"/>
          </ac:cxnSpMkLst>
        </pc:cxnChg>
      </pc:sldChg>
      <pc:sldChg chg="delSp modSp add mod ord">
        <pc:chgData name="g.carbone8@campus.unimib.it" userId="b00d38c9-59ca-445d-a206-84026ffe8624" providerId="ADAL" clId="{08BB17C2-7F5D-4BDC-895A-FB8068B6BE66}" dt="2020-10-22T22:26:57.972" v="19862" actId="20577"/>
        <pc:sldMkLst>
          <pc:docMk/>
          <pc:sldMk cId="694207656" sldId="271"/>
        </pc:sldMkLst>
        <pc:spChg chg="mod">
          <ac:chgData name="g.carbone8@campus.unimib.it" userId="b00d38c9-59ca-445d-a206-84026ffe8624" providerId="ADAL" clId="{08BB17C2-7F5D-4BDC-895A-FB8068B6BE66}" dt="2020-10-22T00:31:59.290" v="18378" actId="20577"/>
          <ac:spMkLst>
            <pc:docMk/>
            <pc:sldMk cId="694207656" sldId="27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26:57.972" v="19862" actId="20577"/>
          <ac:spMkLst>
            <pc:docMk/>
            <pc:sldMk cId="694207656" sldId="271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2T01:23:10.085" v="19253" actId="478"/>
          <ac:picMkLst>
            <pc:docMk/>
            <pc:sldMk cId="694207656" sldId="271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08BB17C2-7F5D-4BDC-895A-FB8068B6BE66}" dt="2020-10-22T00:36:41.864" v="18380" actId="1076"/>
          <ac:cxnSpMkLst>
            <pc:docMk/>
            <pc:sldMk cId="694207656" sldId="271"/>
            <ac:cxnSpMk id="4" creationId="{51FD34F7-E331-45F9-984B-6D3860116CA5}"/>
          </ac:cxnSpMkLst>
        </pc:cxnChg>
      </pc:sldChg>
      <pc:sldChg chg="addSp modSp add mod">
        <pc:chgData name="g.carbone8@campus.unimib.it" userId="b00d38c9-59ca-445d-a206-84026ffe8624" providerId="ADAL" clId="{08BB17C2-7F5D-4BDC-895A-FB8068B6BE66}" dt="2020-10-22T19:01:29.497" v="19668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08BB17C2-7F5D-4BDC-895A-FB8068B6BE66}" dt="2020-10-20T20:34:21.873" v="5470" actId="14100"/>
          <ac:spMkLst>
            <pc:docMk/>
            <pc:sldMk cId="73597073" sldId="272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08BB17C2-7F5D-4BDC-895A-FB8068B6BE66}" dt="2020-10-22T19:01:29.497" v="19668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84672996" sldId="273"/>
        </pc:sldMkLst>
        <pc:spChg chg="del mod">
          <ac:chgData name="g.carbone8@campus.unimib.it" userId="b00d38c9-59ca-445d-a206-84026ffe8624" providerId="ADAL" clId="{08BB17C2-7F5D-4BDC-895A-FB8068B6BE66}" dt="2020-10-20T21:23:33.513" v="5541"/>
          <ac:spMkLst>
            <pc:docMk/>
            <pc:sldMk cId="3084672996" sldId="27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21:25:05.046" v="5566" actId="1076"/>
          <ac:spMkLst>
            <pc:docMk/>
            <pc:sldMk cId="3084672996" sldId="273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08BB17C2-7F5D-4BDC-895A-FB8068B6BE66}" dt="2020-10-20T21:39:03.119" v="5569" actId="1076"/>
          <ac:picMkLst>
            <pc:docMk/>
            <pc:sldMk cId="3084672996" sldId="273"/>
            <ac:picMk id="8" creationId="{5A53F954-A95A-4742-ABCE-6800C839CC95}"/>
          </ac:picMkLst>
        </pc:picChg>
        <pc:cxnChg chg="del">
          <ac:chgData name="g.carbone8@campus.unimib.it" userId="b00d38c9-59ca-445d-a206-84026ffe8624" providerId="ADAL" clId="{08BB17C2-7F5D-4BDC-895A-FB8068B6BE66}" dt="2020-10-20T21:23:38.309" v="5543" actId="478"/>
          <ac:cxnSpMkLst>
            <pc:docMk/>
            <pc:sldMk cId="3084672996" sldId="273"/>
            <ac:cxnSpMk id="4" creationId="{51FD34F7-E331-45F9-984B-6D3860116CA5}"/>
          </ac:cxnSpMkLst>
        </pc:cxnChg>
      </pc:sldChg>
      <pc:sldChg chg="addSp delSp modSp add mod ord addAnim delAnim modAnim">
        <pc:chgData name="g.carbone8@campus.unimib.it" userId="b00d38c9-59ca-445d-a206-84026ffe8624" providerId="ADAL" clId="{08BB17C2-7F5D-4BDC-895A-FB8068B6BE66}" dt="2020-10-22T15:21:19.549" v="19578" actId="1076"/>
        <pc:sldMkLst>
          <pc:docMk/>
          <pc:sldMk cId="1024343071" sldId="274"/>
        </pc:sldMkLst>
        <pc:spChg chg="add mod">
          <ac:chgData name="g.carbone8@campus.unimib.it" userId="b00d38c9-59ca-445d-a206-84026ffe8624" providerId="ADAL" clId="{08BB17C2-7F5D-4BDC-895A-FB8068B6BE66}" dt="2020-10-21T18:11:39.966" v="14285" actId="1076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00:33:08.688" v="7482" actId="20577"/>
          <ac:spMkLst>
            <pc:docMk/>
            <pc:sldMk cId="1024343071" sldId="274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08BB17C2-7F5D-4BDC-895A-FB8068B6BE66}" dt="2020-10-20T22:02:38.114" v="5699"/>
          <ac:spMkLst>
            <pc:docMk/>
            <pc:sldMk cId="1024343071" sldId="274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22:02:55.852" v="5701" actId="767"/>
          <ac:spMkLst>
            <pc:docMk/>
            <pc:sldMk cId="1024343071" sldId="274"/>
            <ac:spMk id="10" creationId="{A0FFADA0-6839-43C8-8579-0D31FC85BBB3}"/>
          </ac:spMkLst>
        </pc:spChg>
        <pc:spChg chg="add mod">
          <ac:chgData name="g.carbone8@campus.unimib.it" userId="b00d38c9-59ca-445d-a206-84026ffe8624" providerId="ADAL" clId="{08BB17C2-7F5D-4BDC-895A-FB8068B6BE66}" dt="2020-10-22T04:25:32.179" v="19562" actId="948"/>
          <ac:spMkLst>
            <pc:docMk/>
            <pc:sldMk cId="1024343071" sldId="274"/>
            <ac:spMk id="11" creationId="{07CEEC71-4E45-46E4-B849-7E4B20EA8A45}"/>
          </ac:spMkLst>
        </pc:spChg>
        <pc:spChg chg="add del mod">
          <ac:chgData name="g.carbone8@campus.unimib.it" userId="b00d38c9-59ca-445d-a206-84026ffe8624" providerId="ADAL" clId="{08BB17C2-7F5D-4BDC-895A-FB8068B6BE66}" dt="2020-10-21T00:28:10.034" v="7454" actId="478"/>
          <ac:spMkLst>
            <pc:docMk/>
            <pc:sldMk cId="1024343071" sldId="274"/>
            <ac:spMk id="19" creationId="{7811CE27-335A-4BAB-91C6-3D4BFD2BC210}"/>
          </ac:spMkLst>
        </pc:spChg>
        <pc:spChg chg="del mod">
          <ac:chgData name="g.carbone8@campus.unimib.it" userId="b00d38c9-59ca-445d-a206-84026ffe8624" providerId="ADAL" clId="{08BB17C2-7F5D-4BDC-895A-FB8068B6BE66}" dt="2020-10-20T21:55:43.627" v="5631" actId="478"/>
          <ac:spMkLst>
            <pc:docMk/>
            <pc:sldMk cId="1024343071" sldId="274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22:00:31.722" v="5682" actId="478"/>
          <ac:spMkLst>
            <pc:docMk/>
            <pc:sldMk cId="1024343071" sldId="274"/>
            <ac:spMk id="33" creationId="{79872354-B5EF-4637-8BDE-BFEBFEF41D98}"/>
          </ac:spMkLst>
        </pc:spChg>
        <pc:spChg chg="del">
          <ac:chgData name="g.carbone8@campus.unimib.it" userId="b00d38c9-59ca-445d-a206-84026ffe8624" providerId="ADAL" clId="{08BB17C2-7F5D-4BDC-895A-FB8068B6BE66}" dt="2020-10-20T21:55:49.157" v="5634" actId="478"/>
          <ac:spMkLst>
            <pc:docMk/>
            <pc:sldMk cId="1024343071" sldId="274"/>
            <ac:spMk id="34" creationId="{AF825738-619B-421C-A50A-15E2558904E2}"/>
          </ac:spMkLst>
        </pc:spChg>
        <pc:spChg chg="del">
          <ac:chgData name="g.carbone8@campus.unimib.it" userId="b00d38c9-59ca-445d-a206-84026ffe8624" providerId="ADAL" clId="{08BB17C2-7F5D-4BDC-895A-FB8068B6BE66}" dt="2020-10-20T21:55:50.932" v="5635" actId="478"/>
          <ac:spMkLst>
            <pc:docMk/>
            <pc:sldMk cId="1024343071" sldId="274"/>
            <ac:spMk id="35" creationId="{31E9F9B8-FFB8-4681-9BF8-D4A6185F7F69}"/>
          </ac:spMkLst>
        </pc:spChg>
        <pc:grpChg chg="add mod">
          <ac:chgData name="g.carbone8@campus.unimib.it" userId="b00d38c9-59ca-445d-a206-84026ffe8624" providerId="ADAL" clId="{08BB17C2-7F5D-4BDC-895A-FB8068B6BE66}" dt="2020-10-22T04:16:02.434" v="19511" actId="1076"/>
          <ac:grpSpMkLst>
            <pc:docMk/>
            <pc:sldMk cId="1024343071" sldId="274"/>
            <ac:grpSpMk id="6" creationId="{81704F9C-CD8B-4A4A-9D68-14DF2DEADBE5}"/>
          </ac:grpSpMkLst>
        </pc:grpChg>
        <pc:picChg chg="add mod">
          <ac:chgData name="g.carbone8@campus.unimib.it" userId="b00d38c9-59ca-445d-a206-84026ffe8624" providerId="ADAL" clId="{08BB17C2-7F5D-4BDC-895A-FB8068B6BE66}" dt="2020-10-21T16:34:47.096" v="13690" actId="14100"/>
          <ac:picMkLst>
            <pc:docMk/>
            <pc:sldMk cId="1024343071" sldId="274"/>
            <ac:picMk id="2" creationId="{42A1AD04-6239-4A9A-851F-15412B70E3DD}"/>
          </ac:picMkLst>
        </pc:picChg>
        <pc:picChg chg="add mod modCrop">
          <ac:chgData name="g.carbone8@campus.unimib.it" userId="b00d38c9-59ca-445d-a206-84026ffe8624" providerId="ADAL" clId="{08BB17C2-7F5D-4BDC-895A-FB8068B6BE66}" dt="2020-10-22T15:21:19.549" v="19578" actId="1076"/>
          <ac:picMkLst>
            <pc:docMk/>
            <pc:sldMk cId="1024343071" sldId="274"/>
            <ac:picMk id="9" creationId="{E183FEE2-F293-4F9B-90B1-863AB5735E15}"/>
          </ac:picMkLst>
        </pc:picChg>
        <pc:picChg chg="add del mod">
          <ac:chgData name="g.carbone8@campus.unimib.it" userId="b00d38c9-59ca-445d-a206-84026ffe8624" providerId="ADAL" clId="{08BB17C2-7F5D-4BDC-895A-FB8068B6BE66}" dt="2020-10-21T16:34:02.188" v="13687" actId="478"/>
          <ac:picMkLst>
            <pc:docMk/>
            <pc:sldMk cId="1024343071" sldId="274"/>
            <ac:picMk id="18" creationId="{447DFA0B-FC02-4FE7-A308-FC7E611A29FA}"/>
          </ac:picMkLst>
        </pc:picChg>
        <pc:picChg chg="add del mod">
          <ac:chgData name="g.carbone8@campus.unimib.it" userId="b00d38c9-59ca-445d-a206-84026ffe8624" providerId="ADAL" clId="{08BB17C2-7F5D-4BDC-895A-FB8068B6BE66}" dt="2020-10-20T22:00:33.975" v="5683" actId="478"/>
          <ac:picMkLst>
            <pc:docMk/>
            <pc:sldMk cId="1024343071" sldId="274"/>
            <ac:picMk id="25" creationId="{FFACACC4-F0E4-4098-86A6-B05BA90D32EA}"/>
          </ac:picMkLst>
        </pc:picChg>
        <pc:cxnChg chg="mod">
          <ac:chgData name="g.carbone8@campus.unimib.it" userId="b00d38c9-59ca-445d-a206-84026ffe8624" providerId="ADAL" clId="{08BB17C2-7F5D-4BDC-895A-FB8068B6BE66}" dt="2020-10-21T00:33:15.452" v="7483" actId="14100"/>
          <ac:cxnSpMkLst>
            <pc:docMk/>
            <pc:sldMk cId="1024343071" sldId="274"/>
            <ac:cxnSpMk id="4" creationId="{51FD34F7-E331-45F9-984B-6D3860116CA5}"/>
          </ac:cxnSpMkLst>
        </pc:cxnChg>
      </pc:sldChg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623003110" sldId="275"/>
        </pc:sldMkLst>
        <pc:spChg chg="del">
          <ac:chgData name="g.carbone8@campus.unimib.it" userId="b00d38c9-59ca-445d-a206-84026ffe8624" providerId="ADAL" clId="{08BB17C2-7F5D-4BDC-895A-FB8068B6BE66}" dt="2020-10-21T13:57:45.849" v="7877" actId="478"/>
          <ac:spMkLst>
            <pc:docMk/>
            <pc:sldMk cId="623003110" sldId="275"/>
            <ac:spMk id="2" creationId="{75018E62-37FB-4D30-BFC1-FEB8F535503D}"/>
          </ac:spMkLst>
        </pc:spChg>
        <pc:spChg chg="add">
          <ac:chgData name="g.carbone8@campus.unimib.it" userId="b00d38c9-59ca-445d-a206-84026ffe8624" providerId="ADAL" clId="{08BB17C2-7F5D-4BDC-895A-FB8068B6BE66}" dt="2020-10-21T13:58:22.916" v="7881" actId="22"/>
          <ac:spMkLst>
            <pc:docMk/>
            <pc:sldMk cId="623003110" sldId="275"/>
            <ac:spMk id="3" creationId="{B5C8EA0D-1A16-4AE5-AC84-2AA9B3B50162}"/>
          </ac:spMkLst>
        </pc:spChg>
        <pc:spChg chg="add del mod">
          <ac:chgData name="g.carbone8@campus.unimib.it" userId="b00d38c9-59ca-445d-a206-84026ffe8624" providerId="ADAL" clId="{08BB17C2-7F5D-4BDC-895A-FB8068B6BE66}" dt="2020-10-21T14:03:42.755" v="7897" actId="478"/>
          <ac:spMkLst>
            <pc:docMk/>
            <pc:sldMk cId="623003110" sldId="275"/>
            <ac:spMk id="4" creationId="{87550163-9D44-4D9F-A3DD-5C3B74B00FF9}"/>
          </ac:spMkLst>
        </pc:spChg>
        <pc:spChg chg="add mod">
          <ac:chgData name="g.carbone8@campus.unimib.it" userId="b00d38c9-59ca-445d-a206-84026ffe8624" providerId="ADAL" clId="{08BB17C2-7F5D-4BDC-895A-FB8068B6BE66}" dt="2020-10-21T13:58:46.292" v="7887" actId="1076"/>
          <ac:spMkLst>
            <pc:docMk/>
            <pc:sldMk cId="623003110" sldId="275"/>
            <ac:spMk id="10" creationId="{351A2FCB-2738-41B9-88CA-E82BA76581FF}"/>
          </ac:spMkLst>
        </pc:spChg>
        <pc:spChg chg="mod modVis">
          <ac:chgData name="g.carbone8@campus.unimib.it" userId="b00d38c9-59ca-445d-a206-84026ffe8624" providerId="ADAL" clId="{08BB17C2-7F5D-4BDC-895A-FB8068B6BE66}" dt="2020-10-21T14:17:16.686" v="9021" actId="207"/>
          <ac:spMkLst>
            <pc:docMk/>
            <pc:sldMk cId="623003110" sldId="275"/>
            <ac:spMk id="23" creationId="{097CD68E-23E3-4007-8847-CD0944C4F7BE}"/>
          </ac:spMkLst>
        </pc:spChg>
        <pc:spChg chg="del">
          <ac:chgData name="g.carbone8@campus.unimib.it" userId="b00d38c9-59ca-445d-a206-84026ffe8624" providerId="ADAL" clId="{08BB17C2-7F5D-4BDC-895A-FB8068B6BE66}" dt="2020-10-21T14:03:17.647" v="7895" actId="478"/>
          <ac:spMkLst>
            <pc:docMk/>
            <pc:sldMk cId="623003110" sldId="275"/>
            <ac:spMk id="25" creationId="{AF2F604E-43BE-4DC3-B983-E071523364F8}"/>
          </ac:spMkLst>
        </pc:spChg>
        <pc:picChg chg="add del mod modCrop">
          <ac:chgData name="g.carbone8@campus.unimib.it" userId="b00d38c9-59ca-445d-a206-84026ffe8624" providerId="ADAL" clId="{08BB17C2-7F5D-4BDC-895A-FB8068B6BE66}" dt="2020-10-21T15:36:06.882" v="13190" actId="732"/>
          <ac:picMkLst>
            <pc:docMk/>
            <pc:sldMk cId="623003110" sldId="275"/>
            <ac:picMk id="5" creationId="{EA477294-F290-4655-8B9D-62DCCFA2DF3B}"/>
          </ac:picMkLst>
        </pc:picChg>
      </pc:sldChg>
      <pc:sldChg chg="add del setBg">
        <pc:chgData name="g.carbone8@campus.unimib.it" userId="b00d38c9-59ca-445d-a206-84026ffe8624" providerId="ADAL" clId="{08BB17C2-7F5D-4BDC-895A-FB8068B6BE66}" dt="2020-10-21T14:01:09.176" v="7893" actId="47"/>
        <pc:sldMkLst>
          <pc:docMk/>
          <pc:sldMk cId="1931925147" sldId="276"/>
        </pc:sldMkLst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252510815" sldId="276"/>
        </pc:sldMkLst>
      </pc:sldChg>
      <pc:sldChg chg="addSp delSp modSp add del mod setBg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06794831" sldId="277"/>
        </pc:sldMkLst>
        <pc:picChg chg="del mod">
          <ac:chgData name="g.carbone8@campus.unimib.it" userId="b00d38c9-59ca-445d-a206-84026ffe8624" providerId="ADAL" clId="{08BB17C2-7F5D-4BDC-895A-FB8068B6BE66}" dt="2020-10-21T14:53:34.964" v="13133" actId="478"/>
          <ac:picMkLst>
            <pc:docMk/>
            <pc:sldMk cId="3006794831" sldId="277"/>
            <ac:picMk id="5" creationId="{5D1F1C4C-C81A-446E-8D14-061620E5C0B7}"/>
          </ac:picMkLst>
        </pc:picChg>
        <pc:picChg chg="add mod ord modCrop">
          <ac:chgData name="g.carbone8@campus.unimib.it" userId="b00d38c9-59ca-445d-a206-84026ffe8624" providerId="ADAL" clId="{08BB17C2-7F5D-4BDC-895A-FB8068B6BE66}" dt="2020-10-21T15:34:09.583" v="13156" actId="732"/>
          <ac:picMkLst>
            <pc:docMk/>
            <pc:sldMk cId="3006794831" sldId="277"/>
            <ac:picMk id="7" creationId="{882DB5E3-DC97-4170-9D64-9AF3537534E0}"/>
          </ac:picMkLst>
        </pc:picChg>
      </pc:sldChg>
      <pc:sldChg chg="addSp delSp modSp new del mod setBg">
        <pc:chgData name="g.carbone8@campus.unimib.it" userId="b00d38c9-59ca-445d-a206-84026ffe8624" providerId="ADAL" clId="{08BB17C2-7F5D-4BDC-895A-FB8068B6BE66}" dt="2020-10-21T14:51:45.560" v="13124" actId="2696"/>
        <pc:sldMkLst>
          <pc:docMk/>
          <pc:sldMk cId="4287722499" sldId="277"/>
        </pc:sldMkLst>
        <pc:spChg chg="del">
          <ac:chgData name="g.carbone8@campus.unimib.it" userId="b00d38c9-59ca-445d-a206-84026ffe8624" providerId="ADAL" clId="{08BB17C2-7F5D-4BDC-895A-FB8068B6BE66}" dt="2020-10-21T14:04:35.359" v="7904" actId="478"/>
          <ac:spMkLst>
            <pc:docMk/>
            <pc:sldMk cId="4287722499" sldId="277"/>
            <ac:spMk id="2" creationId="{176540A9-9B22-41C4-A5A5-0131ACB327F7}"/>
          </ac:spMkLst>
        </pc:spChg>
        <pc:spChg chg="del">
          <ac:chgData name="g.carbone8@campus.unimib.it" userId="b00d38c9-59ca-445d-a206-84026ffe8624" providerId="ADAL" clId="{08BB17C2-7F5D-4BDC-895A-FB8068B6BE66}" dt="2020-10-21T14:04:37.879" v="7905" actId="478"/>
          <ac:spMkLst>
            <pc:docMk/>
            <pc:sldMk cId="4287722499" sldId="277"/>
            <ac:spMk id="3" creationId="{0C2436B8-5829-4F68-8CDB-CFAC772C956D}"/>
          </ac:spMkLst>
        </pc:spChg>
        <pc:spChg chg="add del mod ord">
          <ac:chgData name="g.carbone8@campus.unimib.it" userId="b00d38c9-59ca-445d-a206-84026ffe8624" providerId="ADAL" clId="{08BB17C2-7F5D-4BDC-895A-FB8068B6BE66}" dt="2020-10-21T14:17:51.952" v="9023" actId="478"/>
          <ac:spMkLst>
            <pc:docMk/>
            <pc:sldMk cId="4287722499" sldId="277"/>
            <ac:spMk id="4" creationId="{DDC9E0DF-EBDC-45FF-AD76-CEA272AB820E}"/>
          </ac:spMkLst>
        </pc:spChg>
        <pc:picChg chg="add del mod modCrop">
          <ac:chgData name="g.carbone8@campus.unimib.it" userId="b00d38c9-59ca-445d-a206-84026ffe8624" providerId="ADAL" clId="{08BB17C2-7F5D-4BDC-895A-FB8068B6BE66}" dt="2020-10-21T14:17:50.591" v="9022" actId="478"/>
          <ac:picMkLst>
            <pc:docMk/>
            <pc:sldMk cId="4287722499" sldId="277"/>
            <ac:picMk id="6" creationId="{B4A56A7D-6AB0-4C52-B84F-28170DAD492E}"/>
          </ac:picMkLst>
        </pc:picChg>
      </pc:sldChg>
      <pc:sldChg chg="addSp delSp modSp add mod">
        <pc:chgData name="g.carbone8@campus.unimib.it" userId="b00d38c9-59ca-445d-a206-84026ffe8624" providerId="ADAL" clId="{08BB17C2-7F5D-4BDC-895A-FB8068B6BE66}" dt="2020-10-22T16:29:11.479" v="19594" actId="14826"/>
        <pc:sldMkLst>
          <pc:docMk/>
          <pc:sldMk cId="2306320890" sldId="278"/>
        </pc:sldMkLst>
        <pc:spChg chg="mod">
          <ac:chgData name="g.carbone8@campus.unimib.it" userId="b00d38c9-59ca-445d-a206-84026ffe8624" providerId="ADAL" clId="{08BB17C2-7F5D-4BDC-895A-FB8068B6BE66}" dt="2020-10-21T18:11:52.435" v="14287" actId="14100"/>
          <ac:spMkLst>
            <pc:docMk/>
            <pc:sldMk cId="2306320890" sldId="278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27:21.465" v="13977" actId="20577"/>
          <ac:spMkLst>
            <pc:docMk/>
            <pc:sldMk cId="2306320890" sldId="278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08BB17C2-7F5D-4BDC-895A-FB8068B6BE66}" dt="2020-10-22T02:33:24.034" v="19406" actId="22"/>
          <ac:spMkLst>
            <pc:docMk/>
            <pc:sldMk cId="2306320890" sldId="278"/>
            <ac:spMk id="8" creationId="{168B2249-BB3F-4F88-AA64-8C27F9673476}"/>
          </ac:spMkLst>
        </pc:spChg>
        <pc:spChg chg="mod">
          <ac:chgData name="g.carbone8@campus.unimib.it" userId="b00d38c9-59ca-445d-a206-84026ffe8624" providerId="ADAL" clId="{08BB17C2-7F5D-4BDC-895A-FB8068B6BE66}" dt="2020-10-22T15:54:42.062" v="19592" actId="20577"/>
          <ac:spMkLst>
            <pc:docMk/>
            <pc:sldMk cId="2306320890" sldId="278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04:25:04.334" v="19560" actId="948"/>
          <ac:spMkLst>
            <pc:docMk/>
            <pc:sldMk cId="2306320890" sldId="278"/>
            <ac:spMk id="13" creationId="{51AD5B5F-9673-467B-A1BA-E0182C57F354}"/>
          </ac:spMkLst>
        </pc:spChg>
        <pc:grpChg chg="mod">
          <ac:chgData name="g.carbone8@campus.unimib.it" userId="b00d38c9-59ca-445d-a206-84026ffe8624" providerId="ADAL" clId="{08BB17C2-7F5D-4BDC-895A-FB8068B6BE66}" dt="2020-10-22T04:16:06.615" v="19512" actId="1076"/>
          <ac:grpSpMkLst>
            <pc:docMk/>
            <pc:sldMk cId="2306320890" sldId="278"/>
            <ac:grpSpMk id="6" creationId="{81704F9C-CD8B-4A4A-9D68-14DF2DEADBE5}"/>
          </ac:grpSpMkLst>
        </pc:grpChg>
        <pc:picChg chg="del mod">
          <ac:chgData name="g.carbone8@campus.unimib.it" userId="b00d38c9-59ca-445d-a206-84026ffe8624" providerId="ADAL" clId="{08BB17C2-7F5D-4BDC-895A-FB8068B6BE66}" dt="2020-10-22T04:10:27.859" v="19474" actId="478"/>
          <ac:picMkLst>
            <pc:docMk/>
            <pc:sldMk cId="2306320890" sldId="278"/>
            <ac:picMk id="9" creationId="{E183FEE2-F293-4F9B-90B1-863AB5735E15}"/>
          </ac:picMkLst>
        </pc:picChg>
        <pc:picChg chg="add mod modCrop">
          <ac:chgData name="g.carbone8@campus.unimib.it" userId="b00d38c9-59ca-445d-a206-84026ffe8624" providerId="ADAL" clId="{08BB17C2-7F5D-4BDC-895A-FB8068B6BE66}" dt="2020-10-22T16:00:06.290" v="19593" actId="14826"/>
          <ac:picMkLst>
            <pc:docMk/>
            <pc:sldMk cId="2306320890" sldId="278"/>
            <ac:picMk id="15" creationId="{4155F2CC-A04C-4F7B-AC6A-94252FDDC39A}"/>
          </ac:picMkLst>
        </pc:picChg>
        <pc:picChg chg="add mod modCrop">
          <ac:chgData name="g.carbone8@campus.unimib.it" userId="b00d38c9-59ca-445d-a206-84026ffe8624" providerId="ADAL" clId="{08BB17C2-7F5D-4BDC-895A-FB8068B6BE66}" dt="2020-10-22T16:29:11.479" v="19594" actId="14826"/>
          <ac:picMkLst>
            <pc:docMk/>
            <pc:sldMk cId="2306320890" sldId="278"/>
            <ac:picMk id="17" creationId="{6B9E4027-6380-48AB-A25D-F278200B158C}"/>
          </ac:picMkLst>
        </pc:picChg>
        <pc:cxnChg chg="mod">
          <ac:chgData name="g.carbone8@campus.unimib.it" userId="b00d38c9-59ca-445d-a206-84026ffe8624" providerId="ADAL" clId="{08BB17C2-7F5D-4BDC-895A-FB8068B6BE66}" dt="2020-10-21T17:27:25.184" v="13978" actId="14100"/>
          <ac:cxnSpMkLst>
            <pc:docMk/>
            <pc:sldMk cId="2306320890" sldId="278"/>
            <ac:cxnSpMk id="4" creationId="{51FD34F7-E331-45F9-984B-6D3860116CA5}"/>
          </ac:cxnSpMkLst>
        </pc:cxnChg>
      </pc:sldChg>
      <pc:sldChg chg="addSp delSp modSp add mod">
        <pc:chgData name="g.carbone8@campus.unimib.it" userId="b00d38c9-59ca-445d-a206-84026ffe8624" providerId="ADAL" clId="{08BB17C2-7F5D-4BDC-895A-FB8068B6BE66}" dt="2020-10-22T15:40:30.435" v="19590" actId="1076"/>
        <pc:sldMkLst>
          <pc:docMk/>
          <pc:sldMk cId="3956498657" sldId="279"/>
        </pc:sldMkLst>
        <pc:spChg chg="mod">
          <ac:chgData name="g.carbone8@campus.unimib.it" userId="b00d38c9-59ca-445d-a206-84026ffe8624" providerId="ADAL" clId="{08BB17C2-7F5D-4BDC-895A-FB8068B6BE66}" dt="2020-10-21T18:11:13.098" v="14282" actId="1076"/>
          <ac:spMkLst>
            <pc:docMk/>
            <pc:sldMk cId="3956498657" sldId="279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43:06.952" v="14226" actId="20577"/>
          <ac:spMkLst>
            <pc:docMk/>
            <pc:sldMk cId="3956498657" sldId="27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24:10.584" v="19555" actId="948"/>
          <ac:spMkLst>
            <pc:docMk/>
            <pc:sldMk cId="3956498657" sldId="279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15:40:30.435" v="19590" actId="1076"/>
          <ac:spMkLst>
            <pc:docMk/>
            <pc:sldMk cId="3956498657" sldId="279"/>
            <ac:spMk id="14" creationId="{C539A3B0-6D28-4622-8F28-B38D8DD467D6}"/>
          </ac:spMkLst>
        </pc:spChg>
        <pc:grpChg chg="mod">
          <ac:chgData name="g.carbone8@campus.unimib.it" userId="b00d38c9-59ca-445d-a206-84026ffe8624" providerId="ADAL" clId="{08BB17C2-7F5D-4BDC-895A-FB8068B6BE66}" dt="2020-10-22T04:19:19.150" v="19533" actId="14100"/>
          <ac:grpSpMkLst>
            <pc:docMk/>
            <pc:sldMk cId="3956498657" sldId="279"/>
            <ac:grpSpMk id="6" creationId="{81704F9C-CD8B-4A4A-9D68-14DF2DEADBE5}"/>
          </ac:grpSpMkLst>
        </pc:grpChg>
        <pc:picChg chg="mod">
          <ac:chgData name="g.carbone8@campus.unimib.it" userId="b00d38c9-59ca-445d-a206-84026ffe8624" providerId="ADAL" clId="{08BB17C2-7F5D-4BDC-895A-FB8068B6BE66}" dt="2020-10-21T18:10:51.088" v="14280" actId="1076"/>
          <ac:picMkLst>
            <pc:docMk/>
            <pc:sldMk cId="3956498657" sldId="279"/>
            <ac:picMk id="2" creationId="{42A1AD04-6239-4A9A-851F-15412B70E3DD}"/>
          </ac:picMkLst>
        </pc:picChg>
        <pc:picChg chg="del">
          <ac:chgData name="g.carbone8@campus.unimib.it" userId="b00d38c9-59ca-445d-a206-84026ffe8624" providerId="ADAL" clId="{08BB17C2-7F5D-4BDC-895A-FB8068B6BE66}" dt="2020-10-22T04:16:24.215" v="19514" actId="478"/>
          <ac:picMkLst>
            <pc:docMk/>
            <pc:sldMk cId="3956498657" sldId="279"/>
            <ac:picMk id="9" creationId="{E183FEE2-F293-4F9B-90B1-863AB5735E15}"/>
          </ac:picMkLst>
        </pc:picChg>
        <pc:picChg chg="add del mod modCrop">
          <ac:chgData name="g.carbone8@campus.unimib.it" userId="b00d38c9-59ca-445d-a206-84026ffe8624" providerId="ADAL" clId="{08BB17C2-7F5D-4BDC-895A-FB8068B6BE66}" dt="2020-10-22T04:19:36.229" v="19534" actId="478"/>
          <ac:picMkLst>
            <pc:docMk/>
            <pc:sldMk cId="3956498657" sldId="279"/>
            <ac:picMk id="16" creationId="{9243DFCA-EB5E-41EE-B49B-7B770D3606F1}"/>
          </ac:picMkLst>
        </pc:picChg>
        <pc:picChg chg="add del mod">
          <ac:chgData name="g.carbone8@campus.unimib.it" userId="b00d38c9-59ca-445d-a206-84026ffe8624" providerId="ADAL" clId="{08BB17C2-7F5D-4BDC-895A-FB8068B6BE66}" dt="2020-10-22T04:20:34.573" v="19537" actId="478"/>
          <ac:picMkLst>
            <pc:docMk/>
            <pc:sldMk cId="3956498657" sldId="279"/>
            <ac:picMk id="18" creationId="{3FD87539-13B3-4ED2-9655-9D02F18A99C1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23.107" v="19588" actId="1076"/>
          <ac:picMkLst>
            <pc:docMk/>
            <pc:sldMk cId="3956498657" sldId="279"/>
            <ac:picMk id="20" creationId="{0ADB5657-E495-4759-B574-9A5D8F8D6CEE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19.430" v="19587" actId="1076"/>
          <ac:picMkLst>
            <pc:docMk/>
            <pc:sldMk cId="3956498657" sldId="279"/>
            <ac:picMk id="22" creationId="{4D68F89C-9C96-4F88-9D0C-726D41F5D23C}"/>
          </ac:picMkLst>
        </pc:picChg>
        <pc:cxnChg chg="mod">
          <ac:chgData name="g.carbone8@campus.unimib.it" userId="b00d38c9-59ca-445d-a206-84026ffe8624" providerId="ADAL" clId="{08BB17C2-7F5D-4BDC-895A-FB8068B6BE66}" dt="2020-10-21T17:43:16.204" v="14228" actId="14100"/>
          <ac:cxnSpMkLst>
            <pc:docMk/>
            <pc:sldMk cId="3956498657" sldId="279"/>
            <ac:cxnSpMk id="4" creationId="{51FD34F7-E331-45F9-984B-6D3860116CA5}"/>
          </ac:cxnSpMkLst>
        </pc:cxnChg>
      </pc:sldChg>
      <pc:sldChg chg="addSp delSp modSp add mod ord delAnim modAnim">
        <pc:chgData name="g.carbone8@campus.unimib.it" userId="b00d38c9-59ca-445d-a206-84026ffe8624" providerId="ADAL" clId="{08BB17C2-7F5D-4BDC-895A-FB8068B6BE66}" dt="2020-10-22T04:33:56.464" v="19572" actId="14"/>
        <pc:sldMkLst>
          <pc:docMk/>
          <pc:sldMk cId="2059272307" sldId="280"/>
        </pc:sldMkLst>
        <pc:spChg chg="del mod">
          <ac:chgData name="g.carbone8@campus.unimib.it" userId="b00d38c9-59ca-445d-a206-84026ffe8624" providerId="ADAL" clId="{08BB17C2-7F5D-4BDC-895A-FB8068B6BE66}" dt="2020-10-21T20:53:08.088" v="14826" actId="478"/>
          <ac:spMkLst>
            <pc:docMk/>
            <pc:sldMk cId="2059272307" sldId="280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1T18:33:27.204" v="14602" actId="20577"/>
          <ac:spMkLst>
            <pc:docMk/>
            <pc:sldMk cId="2059272307" sldId="28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33:56.464" v="19572" actId="14"/>
          <ac:spMkLst>
            <pc:docMk/>
            <pc:sldMk cId="2059272307" sldId="280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1:44:37.432" v="14885" actId="478"/>
          <ac:spMkLst>
            <pc:docMk/>
            <pc:sldMk cId="2059272307" sldId="280"/>
            <ac:spMk id="19" creationId="{F65D6BF8-8E85-4798-9318-B92B3B5CFC1F}"/>
          </ac:spMkLst>
        </pc:spChg>
        <pc:spChg chg="add del mod">
          <ac:chgData name="g.carbone8@campus.unimib.it" userId="b00d38c9-59ca-445d-a206-84026ffe8624" providerId="ADAL" clId="{08BB17C2-7F5D-4BDC-895A-FB8068B6BE66}" dt="2020-10-21T20:55:26.302" v="14853" actId="478"/>
          <ac:spMkLst>
            <pc:docMk/>
            <pc:sldMk cId="2059272307" sldId="280"/>
            <ac:spMk id="20" creationId="{A3259CAC-B7A4-4949-8FDE-6D2AEB9C0B4D}"/>
          </ac:spMkLst>
        </pc:spChg>
        <pc:spChg chg="add del mod">
          <ac:chgData name="g.carbone8@campus.unimib.it" userId="b00d38c9-59ca-445d-a206-84026ffe8624" providerId="ADAL" clId="{08BB17C2-7F5D-4BDC-895A-FB8068B6BE66}" dt="2020-10-21T20:56:09.582" v="14864" actId="478"/>
          <ac:spMkLst>
            <pc:docMk/>
            <pc:sldMk cId="2059272307" sldId="280"/>
            <ac:spMk id="22" creationId="{FA61A611-9F42-4A16-9305-B408067AD8D2}"/>
          </ac:spMkLst>
        </pc:spChg>
        <pc:spChg chg="add del mod">
          <ac:chgData name="g.carbone8@campus.unimib.it" userId="b00d38c9-59ca-445d-a206-84026ffe8624" providerId="ADAL" clId="{08BB17C2-7F5D-4BDC-895A-FB8068B6BE66}" dt="2020-10-21T21:44:36.308" v="14884" actId="478"/>
          <ac:spMkLst>
            <pc:docMk/>
            <pc:sldMk cId="2059272307" sldId="280"/>
            <ac:spMk id="24" creationId="{DB1D32DA-7575-4B81-943A-F6CC06C3475A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1" creationId="{78D101E7-0792-4666-AB35-6D7BBC126A80}"/>
          </ac:spMkLst>
        </pc:spChg>
        <pc:spChg chg="add del mod">
          <ac:chgData name="g.carbone8@campus.unimib.it" userId="b00d38c9-59ca-445d-a206-84026ffe8624" providerId="ADAL" clId="{08BB17C2-7F5D-4BDC-895A-FB8068B6BE66}" dt="2020-10-21T22:00:47.979" v="14972" actId="478"/>
          <ac:spMkLst>
            <pc:docMk/>
            <pc:sldMk cId="2059272307" sldId="280"/>
            <ac:spMk id="35" creationId="{BEAAA0C1-F870-41BE-BE55-EC5A7C79A280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3:57:47.513" v="18269" actId="14100"/>
          <ac:spMkLst>
            <pc:docMk/>
            <pc:sldMk cId="2059272307" sldId="280"/>
            <ac:spMk id="42" creationId="{8E626DA3-E1AD-4754-91CA-CBABD9161DE8}"/>
          </ac:spMkLst>
        </pc:spChg>
        <pc:spChg chg="add mod">
          <ac:chgData name="g.carbone8@campus.unimib.it" userId="b00d38c9-59ca-445d-a206-84026ffe8624" providerId="ADAL" clId="{08BB17C2-7F5D-4BDC-895A-FB8068B6BE66}" dt="2020-10-21T23:28:22.157" v="17912" actId="1076"/>
          <ac:spMkLst>
            <pc:docMk/>
            <pc:sldMk cId="2059272307" sldId="280"/>
            <ac:spMk id="43" creationId="{9DD5874C-99BA-428B-A7E2-EA445A4393A8}"/>
          </ac:spMkLst>
        </pc:spChg>
        <pc:spChg chg="add mod">
          <ac:chgData name="g.carbone8@campus.unimib.it" userId="b00d38c9-59ca-445d-a206-84026ffe8624" providerId="ADAL" clId="{08BB17C2-7F5D-4BDC-895A-FB8068B6BE66}" dt="2020-10-21T23:28:27.766" v="17913" actId="1076"/>
          <ac:spMkLst>
            <pc:docMk/>
            <pc:sldMk cId="2059272307" sldId="280"/>
            <ac:spMk id="46" creationId="{04D639E4-C10A-4BFE-9A2D-928418498E00}"/>
          </ac:spMkLst>
        </pc:spChg>
        <pc:spChg chg="add mod topLvl">
          <ac:chgData name="g.carbone8@campus.unimib.it" userId="b00d38c9-59ca-445d-a206-84026ffe8624" providerId="ADAL" clId="{08BB17C2-7F5D-4BDC-895A-FB8068B6BE66}" dt="2020-10-22T00:57:20.339" v="19155" actId="1076"/>
          <ac:spMkLst>
            <pc:docMk/>
            <pc:sldMk cId="2059272307" sldId="280"/>
            <ac:spMk id="50" creationId="{A22ED5D6-7FCF-44BB-9F71-91AD837F81F7}"/>
          </ac:spMkLst>
        </pc:spChg>
        <pc:spChg chg="add mod">
          <ac:chgData name="g.carbone8@campus.unimib.it" userId="b00d38c9-59ca-445d-a206-84026ffe8624" providerId="ADAL" clId="{08BB17C2-7F5D-4BDC-895A-FB8068B6BE66}" dt="2020-10-22T00:02:00.954" v="18356" actId="20577"/>
          <ac:spMkLst>
            <pc:docMk/>
            <pc:sldMk cId="2059272307" sldId="280"/>
            <ac:spMk id="58" creationId="{AB0FB350-748E-4405-828E-01CADB5795BD}"/>
          </ac:spMkLst>
        </pc:s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4" creationId="{BE96F9CA-5CFB-4A15-AF97-CE85736BBB5B}"/>
          </ac:grpSpMkLst>
        </pc:gr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7" creationId="{4A65A588-5311-48A8-BC54-3FC1E221364B}"/>
          </ac:grpSpMkLst>
        </pc:grpChg>
        <pc:grpChg chg="add del">
          <ac:chgData name="g.carbone8@campus.unimib.it" userId="b00d38c9-59ca-445d-a206-84026ffe8624" providerId="ADAL" clId="{08BB17C2-7F5D-4BDC-895A-FB8068B6BE66}" dt="2020-10-21T23:59:42.892" v="18331" actId="164"/>
          <ac:grpSpMkLst>
            <pc:docMk/>
            <pc:sldMk cId="2059272307" sldId="280"/>
            <ac:grpSpMk id="51" creationId="{48F7B813-C313-455E-910B-E2B050E5A153}"/>
          </ac:grpSpMkLst>
        </pc:grpChg>
        <pc:grpChg chg="add">
          <ac:chgData name="g.carbone8@campus.unimib.it" userId="b00d38c9-59ca-445d-a206-84026ffe8624" providerId="ADAL" clId="{08BB17C2-7F5D-4BDC-895A-FB8068B6BE66}" dt="2020-10-22T00:01:15.588" v="18342" actId="164"/>
          <ac:grpSpMkLst>
            <pc:docMk/>
            <pc:sldMk cId="2059272307" sldId="280"/>
            <ac:grpSpMk id="54" creationId="{733BB451-5F09-4D72-A14E-DB328A15D375}"/>
          </ac:grpSpMkLst>
        </pc:grpChg>
        <pc:grpChg chg="add">
          <ac:chgData name="g.carbone8@campus.unimib.it" userId="b00d38c9-59ca-445d-a206-84026ffe8624" providerId="ADAL" clId="{08BB17C2-7F5D-4BDC-895A-FB8068B6BE66}" dt="2020-10-22T00:02:08.880" v="18357" actId="164"/>
          <ac:grpSpMkLst>
            <pc:docMk/>
            <pc:sldMk cId="2059272307" sldId="280"/>
            <ac:grpSpMk id="59" creationId="{2AA5E86E-B22B-4B37-AC2B-ED19DCD28898}"/>
          </ac:grpSpMkLst>
        </pc:grpChg>
        <pc:picChg chg="del">
          <ac:chgData name="g.carbone8@campus.unimib.it" userId="b00d38c9-59ca-445d-a206-84026ffe8624" providerId="ADAL" clId="{08BB17C2-7F5D-4BDC-895A-FB8068B6BE66}" dt="2020-10-21T19:40:02.808" v="14607" actId="478"/>
          <ac:picMkLst>
            <pc:docMk/>
            <pc:sldMk cId="2059272307" sldId="280"/>
            <ac:picMk id="2" creationId="{85B48B6C-3FE3-4403-918D-DCA56C7091BD}"/>
          </ac:picMkLst>
        </pc:picChg>
        <pc:picChg chg="del">
          <ac:chgData name="g.carbone8@campus.unimib.it" userId="b00d38c9-59ca-445d-a206-84026ffe8624" providerId="ADAL" clId="{08BB17C2-7F5D-4BDC-895A-FB8068B6BE66}" dt="2020-10-21T19:40:00.823" v="14606" actId="478"/>
          <ac:picMkLst>
            <pc:docMk/>
            <pc:sldMk cId="2059272307" sldId="280"/>
            <ac:picMk id="11" creationId="{1155B703-4054-4246-9080-77D7B02AEA20}"/>
          </ac:picMkLst>
        </pc:picChg>
        <pc:picChg chg="add del mod">
          <ac:chgData name="g.carbone8@campus.unimib.it" userId="b00d38c9-59ca-445d-a206-84026ffe8624" providerId="ADAL" clId="{08BB17C2-7F5D-4BDC-895A-FB8068B6BE66}" dt="2020-10-21T20:22:07.089" v="14612" actId="478"/>
          <ac:picMkLst>
            <pc:docMk/>
            <pc:sldMk cId="2059272307" sldId="280"/>
            <ac:picMk id="12" creationId="{70DF9B48-D998-4F17-A9CF-B89F6A48059F}"/>
          </ac:picMkLst>
        </pc:picChg>
        <pc:picChg chg="add del mod">
          <ac:chgData name="g.carbone8@campus.unimib.it" userId="b00d38c9-59ca-445d-a206-84026ffe8624" providerId="ADAL" clId="{08BB17C2-7F5D-4BDC-895A-FB8068B6BE66}" dt="2020-10-21T20:52:45.168" v="14822" actId="478"/>
          <ac:picMkLst>
            <pc:docMk/>
            <pc:sldMk cId="2059272307" sldId="280"/>
            <ac:picMk id="14" creationId="{BF4A6849-62EB-487B-8576-80F8F93E3273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1:44:34.076" v="14882" actId="478"/>
          <ac:picMkLst>
            <pc:docMk/>
            <pc:sldMk cId="2059272307" sldId="280"/>
            <ac:picMk id="16" creationId="{7C652D01-A7BC-4F46-8DBE-96CB2E2F7835}"/>
          </ac:picMkLst>
        </pc:picChg>
        <pc:picChg chg="add del mod">
          <ac:chgData name="g.carbone8@campus.unimib.it" userId="b00d38c9-59ca-445d-a206-84026ffe8624" providerId="ADAL" clId="{08BB17C2-7F5D-4BDC-895A-FB8068B6BE66}" dt="2020-10-21T21:44:38.158" v="14886" actId="478"/>
          <ac:picMkLst>
            <pc:docMk/>
            <pc:sldMk cId="2059272307" sldId="280"/>
            <ac:picMk id="18" creationId="{3A69B9CB-EECC-4BDD-9481-8ACC75E7CE38}"/>
          </ac:picMkLst>
        </pc:picChg>
        <pc:picChg chg="add del mod">
          <ac:chgData name="g.carbone8@campus.unimib.it" userId="b00d38c9-59ca-445d-a206-84026ffe8624" providerId="ADAL" clId="{08BB17C2-7F5D-4BDC-895A-FB8068B6BE66}" dt="2020-10-21T21:44:35.724" v="14883" actId="478"/>
          <ac:picMkLst>
            <pc:docMk/>
            <pc:sldMk cId="2059272307" sldId="280"/>
            <ac:picMk id="26" creationId="{74B5088F-E3B1-44DA-9E15-437AC33D0867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28" creationId="{51D852E5-38E9-4F81-9F67-9DD85C5ADA28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0" creationId="{B28EEECE-7C7D-4553-AE39-C1966DC836E7}"/>
          </ac:picMkLst>
        </pc:picChg>
        <pc:picChg chg="add mod">
          <ac:chgData name="g.carbone8@campus.unimib.it" userId="b00d38c9-59ca-445d-a206-84026ffe8624" providerId="ADAL" clId="{08BB17C2-7F5D-4BDC-895A-FB8068B6BE66}" dt="2020-10-21T22:02:46.835" v="15001" actId="14100"/>
          <ac:picMkLst>
            <pc:docMk/>
            <pc:sldMk cId="2059272307" sldId="280"/>
            <ac:picMk id="33" creationId="{E4CD9F6D-7411-4BB0-8DDD-6C6C4C8C6100}"/>
          </ac:picMkLst>
        </pc:picChg>
        <pc:picChg chg="add mod modCrop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7" creationId="{09291D8E-F396-4086-B2CB-30BDFF6BF627}"/>
          </ac:picMkLst>
        </pc:picChg>
        <pc:picChg chg="add mod">
          <ac:chgData name="g.carbone8@campus.unimib.it" userId="b00d38c9-59ca-445d-a206-84026ffe8624" providerId="ADAL" clId="{08BB17C2-7F5D-4BDC-895A-FB8068B6BE66}" dt="2020-10-21T22:01:36.981" v="14982" actId="1076"/>
          <ac:picMkLst>
            <pc:docMk/>
            <pc:sldMk cId="2059272307" sldId="280"/>
            <ac:picMk id="41" creationId="{604F1AD7-7650-4F34-94E1-7ABE387D7DA1}"/>
          </ac:picMkLst>
        </pc:picChg>
        <pc:picChg chg="add mod topLvl">
          <ac:chgData name="g.carbone8@campus.unimib.it" userId="b00d38c9-59ca-445d-a206-84026ffe8624" providerId="ADAL" clId="{08BB17C2-7F5D-4BDC-895A-FB8068B6BE66}" dt="2020-10-22T00:01:01.565" v="18340" actId="1076"/>
          <ac:picMkLst>
            <pc:docMk/>
            <pc:sldMk cId="2059272307" sldId="280"/>
            <ac:picMk id="49" creationId="{7F65CCBD-FDB4-49C1-82E9-D4EF5903C4F3}"/>
          </ac:picMkLst>
        </pc:picChg>
        <pc:picChg chg="add del mod">
          <ac:chgData name="g.carbone8@campus.unimib.it" userId="b00d38c9-59ca-445d-a206-84026ffe8624" providerId="ADAL" clId="{08BB17C2-7F5D-4BDC-895A-FB8068B6BE66}" dt="2020-10-21T23:59:42.323" v="18330"/>
          <ac:picMkLst>
            <pc:docMk/>
            <pc:sldMk cId="2059272307" sldId="280"/>
            <ac:picMk id="53" creationId="{3D680727-54ED-494B-9248-53510A211F02}"/>
          </ac:picMkLst>
        </pc:picChg>
        <pc:picChg chg="add mod">
          <ac:chgData name="g.carbone8@campus.unimib.it" userId="b00d38c9-59ca-445d-a206-84026ffe8624" providerId="ADAL" clId="{08BB17C2-7F5D-4BDC-895A-FB8068B6BE66}" dt="2020-10-22T00:01:47.329" v="18347" actId="1076"/>
          <ac:picMkLst>
            <pc:docMk/>
            <pc:sldMk cId="2059272307" sldId="280"/>
            <ac:picMk id="56" creationId="{6DE7B81D-0F60-4D39-A1DD-7AF6E26BA87C}"/>
          </ac:picMkLst>
        </pc:picChg>
        <pc:cxnChg chg="mod">
          <ac:chgData name="g.carbone8@campus.unimib.it" userId="b00d38c9-59ca-445d-a206-84026ffe8624" providerId="ADAL" clId="{08BB17C2-7F5D-4BDC-895A-FB8068B6BE66}" dt="2020-10-21T18:33:38.865" v="14605" actId="14100"/>
          <ac:cxnSpMkLst>
            <pc:docMk/>
            <pc:sldMk cId="2059272307" sldId="280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1T23:46:14.353" v="18202" actId="20577"/>
        <pc:sldMkLst>
          <pc:docMk/>
          <pc:sldMk cId="331901011" sldId="281"/>
        </pc:sldMkLst>
        <pc:spChg chg="mod">
          <ac:chgData name="g.carbone8@campus.unimib.it" userId="b00d38c9-59ca-445d-a206-84026ffe8624" providerId="ADAL" clId="{08BB17C2-7F5D-4BDC-895A-FB8068B6BE66}" dt="2020-10-21T22:34:36.169" v="15127" actId="20577"/>
          <ac:spMkLst>
            <pc:docMk/>
            <pc:sldMk cId="331901011" sldId="28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2:37:56.535" v="15248" actId="1076"/>
          <ac:spMkLst>
            <pc:docMk/>
            <pc:sldMk cId="331901011" sldId="281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2:35:17.577" v="15149" actId="478"/>
          <ac:spMkLst>
            <pc:docMk/>
            <pc:sldMk cId="331901011" sldId="281"/>
            <ac:spMk id="19" creationId="{325304BC-BD7F-4296-A386-B22E595BCC39}"/>
          </ac:spMkLst>
        </pc:spChg>
        <pc:spChg chg="add mod">
          <ac:chgData name="g.carbone8@campus.unimib.it" userId="b00d38c9-59ca-445d-a206-84026ffe8624" providerId="ADAL" clId="{08BB17C2-7F5D-4BDC-895A-FB8068B6BE66}" dt="2020-10-21T23:46:06.272" v="18197" actId="14100"/>
          <ac:spMkLst>
            <pc:docMk/>
            <pc:sldMk cId="331901011" sldId="281"/>
            <ac:spMk id="21" creationId="{C287A63C-3623-4DA4-B3E7-39813C5C30B8}"/>
          </ac:spMkLst>
        </pc:spChg>
        <pc:spChg chg="add mod">
          <ac:chgData name="g.carbone8@campus.unimib.it" userId="b00d38c9-59ca-445d-a206-84026ffe8624" providerId="ADAL" clId="{08BB17C2-7F5D-4BDC-895A-FB8068B6BE66}" dt="2020-10-21T23:46:14.353" v="18202" actId="20577"/>
          <ac:spMkLst>
            <pc:docMk/>
            <pc:sldMk cId="331901011" sldId="281"/>
            <ac:spMk id="22" creationId="{B14EC9BF-0438-4733-AA97-C35929AF1D87}"/>
          </ac:spMkLst>
        </pc:spChg>
        <pc:spChg chg="del">
          <ac:chgData name="g.carbone8@campus.unimib.it" userId="b00d38c9-59ca-445d-a206-84026ffe8624" providerId="ADAL" clId="{08BB17C2-7F5D-4BDC-895A-FB8068B6BE66}" dt="2020-10-21T22:22:02.408" v="15017" actId="478"/>
          <ac:spMkLst>
            <pc:docMk/>
            <pc:sldMk cId="331901011" sldId="281"/>
            <ac:spMk id="31" creationId="{78D101E7-0792-4666-AB35-6D7BBC126A80}"/>
          </ac:spMkLst>
        </pc:spChg>
        <pc:spChg chg="add mod">
          <ac:chgData name="g.carbone8@campus.unimib.it" userId="b00d38c9-59ca-445d-a206-84026ffe8624" providerId="ADAL" clId="{08BB17C2-7F5D-4BDC-895A-FB8068B6BE66}" dt="2020-10-21T22:43:02.127" v="15274" actId="1076"/>
          <ac:spMkLst>
            <pc:docMk/>
            <pc:sldMk cId="331901011" sldId="281"/>
            <ac:spMk id="34" creationId="{77E278F2-1BED-454A-817C-21203004F1D9}"/>
          </ac:spMkLst>
        </pc:spChg>
        <pc:spChg chg="add mod">
          <ac:chgData name="g.carbone8@campus.unimib.it" userId="b00d38c9-59ca-445d-a206-84026ffe8624" providerId="ADAL" clId="{08BB17C2-7F5D-4BDC-895A-FB8068B6BE66}" dt="2020-10-21T22:42:56.117" v="15273" actId="1076"/>
          <ac:spMkLst>
            <pc:docMk/>
            <pc:sldMk cId="331901011" sldId="281"/>
            <ac:spMk id="35" creationId="{8EA82079-7499-4371-A5E7-B12B3AC3E006}"/>
          </ac:spMkLst>
        </pc:spChg>
        <pc:spChg chg="add mod">
          <ac:chgData name="g.carbone8@campus.unimib.it" userId="b00d38c9-59ca-445d-a206-84026ffe8624" providerId="ADAL" clId="{08BB17C2-7F5D-4BDC-895A-FB8068B6BE66}" dt="2020-10-21T22:42:52.233" v="15272" actId="1076"/>
          <ac:spMkLst>
            <pc:docMk/>
            <pc:sldMk cId="331901011" sldId="281"/>
            <ac:spMk id="36" creationId="{A96C1960-E7B8-4F2C-B8C2-BB11B4E83B11}"/>
          </ac:spMkLst>
        </pc:spChg>
        <pc:spChg chg="del">
          <ac:chgData name="g.carbone8@campus.unimib.it" userId="b00d38c9-59ca-445d-a206-84026ffe8624" providerId="ADAL" clId="{08BB17C2-7F5D-4BDC-895A-FB8068B6BE66}" dt="2020-10-21T22:22:01.982" v="15016" actId="478"/>
          <ac:spMkLst>
            <pc:docMk/>
            <pc:sldMk cId="331901011" sldId="281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2:43:55.717" v="15280" actId="1076"/>
          <ac:spMkLst>
            <pc:docMk/>
            <pc:sldMk cId="331901011" sldId="281"/>
            <ac:spMk id="42" creationId="{22060087-16A7-4A3D-B3E2-75B997EB39C9}"/>
          </ac:spMkLst>
        </pc:spChg>
        <pc:spChg chg="add mod">
          <ac:chgData name="g.carbone8@campus.unimib.it" userId="b00d38c9-59ca-445d-a206-84026ffe8624" providerId="ADAL" clId="{08BB17C2-7F5D-4BDC-895A-FB8068B6BE66}" dt="2020-10-21T22:44:02.763" v="15282" actId="1076"/>
          <ac:spMkLst>
            <pc:docMk/>
            <pc:sldMk cId="331901011" sldId="281"/>
            <ac:spMk id="43" creationId="{D1EE91C6-3C0B-43C1-BBCF-5DBC4681D471}"/>
          </ac:spMkLst>
        </pc:spChg>
        <pc:spChg chg="add mod">
          <ac:chgData name="g.carbone8@campus.unimib.it" userId="b00d38c9-59ca-445d-a206-84026ffe8624" providerId="ADAL" clId="{08BB17C2-7F5D-4BDC-895A-FB8068B6BE66}" dt="2020-10-21T22:44:09.861" v="15284" actId="1076"/>
          <ac:spMkLst>
            <pc:docMk/>
            <pc:sldMk cId="331901011" sldId="281"/>
            <ac:spMk id="44" creationId="{9BA2D8A0-8650-47AB-8E29-1F14C81B6ABC}"/>
          </ac:spMkLst>
        </pc:spChg>
        <pc:picChg chg="add del mod">
          <ac:chgData name="g.carbone8@campus.unimib.it" userId="b00d38c9-59ca-445d-a206-84026ffe8624" providerId="ADAL" clId="{08BB17C2-7F5D-4BDC-895A-FB8068B6BE66}" dt="2020-10-21T22:22:48.087" v="15028" actId="478"/>
          <ac:picMkLst>
            <pc:docMk/>
            <pc:sldMk cId="331901011" sldId="281"/>
            <ac:picMk id="3" creationId="{C060B351-B7D9-40CB-891B-A1567A5C0D93}"/>
          </ac:picMkLst>
        </pc:picChg>
        <pc:picChg chg="add del mod">
          <ac:chgData name="g.carbone8@campus.unimib.it" userId="b00d38c9-59ca-445d-a206-84026ffe8624" providerId="ADAL" clId="{08BB17C2-7F5D-4BDC-895A-FB8068B6BE66}" dt="2020-10-21T22:30:34.634" v="15043" actId="478"/>
          <ac:picMkLst>
            <pc:docMk/>
            <pc:sldMk cId="331901011" sldId="281"/>
            <ac:picMk id="8" creationId="{1DF2C0E9-F5BB-442C-8683-6E2210FFF95C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2:30:35.145" v="15044" actId="478"/>
          <ac:picMkLst>
            <pc:docMk/>
            <pc:sldMk cId="331901011" sldId="281"/>
            <ac:picMk id="10" creationId="{E7A5B784-15FD-4F2A-89FA-40E86C9B648D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2" creationId="{3D33F52D-37C8-4C3C-9BE8-10F15A19F8D2}"/>
          </ac:picMkLst>
        </pc:picChg>
        <pc:picChg chg="add mod modCrop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4" creationId="{80831A36-3BAE-44A8-8166-ADAEC51C206B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6" creationId="{B767D313-6002-4858-8CA3-A3A0372D8F51}"/>
          </ac:picMkLst>
        </pc:picChg>
        <pc:picChg chg="add del">
          <ac:chgData name="g.carbone8@campus.unimib.it" userId="b00d38c9-59ca-445d-a206-84026ffe8624" providerId="ADAL" clId="{08BB17C2-7F5D-4BDC-895A-FB8068B6BE66}" dt="2020-10-21T22:32:45.618" v="15070" actId="22"/>
          <ac:picMkLst>
            <pc:docMk/>
            <pc:sldMk cId="331901011" sldId="281"/>
            <ac:picMk id="18" creationId="{A7ED2D99-0673-4A94-895B-4F492B3268C5}"/>
          </ac:picMkLst>
        </pc:picChg>
        <pc:picChg chg="del">
          <ac:chgData name="g.carbone8@campus.unimib.it" userId="b00d38c9-59ca-445d-a206-84026ffe8624" providerId="ADAL" clId="{08BB17C2-7F5D-4BDC-895A-FB8068B6BE66}" dt="2020-10-21T22:21:59.781" v="15013" actId="478"/>
          <ac:picMkLst>
            <pc:docMk/>
            <pc:sldMk cId="331901011" sldId="281"/>
            <ac:picMk id="28" creationId="{51D852E5-38E9-4F81-9F67-9DD85C5ADA28}"/>
          </ac:picMkLst>
        </pc:picChg>
        <pc:picChg chg="del">
          <ac:chgData name="g.carbone8@campus.unimib.it" userId="b00d38c9-59ca-445d-a206-84026ffe8624" providerId="ADAL" clId="{08BB17C2-7F5D-4BDC-895A-FB8068B6BE66}" dt="2020-10-21T22:21:58.256" v="15011" actId="478"/>
          <ac:picMkLst>
            <pc:docMk/>
            <pc:sldMk cId="331901011" sldId="281"/>
            <ac:picMk id="30" creationId="{B28EEECE-7C7D-4553-AE39-C1966DC836E7}"/>
          </ac:picMkLst>
        </pc:picChg>
        <pc:picChg chg="del">
          <ac:chgData name="g.carbone8@campus.unimib.it" userId="b00d38c9-59ca-445d-a206-84026ffe8624" providerId="ADAL" clId="{08BB17C2-7F5D-4BDC-895A-FB8068B6BE66}" dt="2020-10-21T22:21:58.763" v="15012" actId="478"/>
          <ac:picMkLst>
            <pc:docMk/>
            <pc:sldMk cId="331901011" sldId="281"/>
            <ac:picMk id="33" creationId="{E4CD9F6D-7411-4BB0-8DDD-6C6C4C8C6100}"/>
          </ac:picMkLst>
        </pc:picChg>
        <pc:picChg chg="del">
          <ac:chgData name="g.carbone8@campus.unimib.it" userId="b00d38c9-59ca-445d-a206-84026ffe8624" providerId="ADAL" clId="{08BB17C2-7F5D-4BDC-895A-FB8068B6BE66}" dt="2020-10-21T22:22:00.984" v="15015" actId="478"/>
          <ac:picMkLst>
            <pc:docMk/>
            <pc:sldMk cId="331901011" sldId="281"/>
            <ac:picMk id="37" creationId="{09291D8E-F396-4086-B2CB-30BDFF6BF627}"/>
          </ac:picMkLst>
        </pc:picChg>
        <pc:picChg chg="del">
          <ac:chgData name="g.carbone8@campus.unimib.it" userId="b00d38c9-59ca-445d-a206-84026ffe8624" providerId="ADAL" clId="{08BB17C2-7F5D-4BDC-895A-FB8068B6BE66}" dt="2020-10-21T22:22:00.168" v="15014" actId="478"/>
          <ac:picMkLst>
            <pc:docMk/>
            <pc:sldMk cId="331901011" sldId="281"/>
            <ac:picMk id="41" creationId="{604F1AD7-7650-4F34-94E1-7ABE387D7DA1}"/>
          </ac:picMkLst>
        </pc:picChg>
        <pc:cxnChg chg="mod">
          <ac:chgData name="g.carbone8@campus.unimib.it" userId="b00d38c9-59ca-445d-a206-84026ffe8624" providerId="ADAL" clId="{08BB17C2-7F5D-4BDC-895A-FB8068B6BE66}" dt="2020-10-21T22:34:41.096" v="15128" actId="14100"/>
          <ac:cxnSpMkLst>
            <pc:docMk/>
            <pc:sldMk cId="331901011" sldId="281"/>
            <ac:cxnSpMk id="4" creationId="{51FD34F7-E331-45F9-984B-6D3860116CA5}"/>
          </ac:cxnSpMkLst>
        </pc:cxnChg>
        <pc:cxnChg chg="add del">
          <ac:chgData name="g.carbone8@campus.unimib.it" userId="b00d38c9-59ca-445d-a206-84026ffe8624" providerId="ADAL" clId="{08BB17C2-7F5D-4BDC-895A-FB8068B6BE66}" dt="2020-10-21T22:38:23.401" v="15250" actId="11529"/>
          <ac:cxnSpMkLst>
            <pc:docMk/>
            <pc:sldMk cId="331901011" sldId="281"/>
            <ac:cxnSpMk id="24" creationId="{F9B127FA-278E-4E53-8DB4-79DE4A99EABB}"/>
          </ac:cxnSpMkLst>
        </pc:cxnChg>
        <pc:cxnChg chg="add del mod">
          <ac:chgData name="g.carbone8@campus.unimib.it" userId="b00d38c9-59ca-445d-a206-84026ffe8624" providerId="ADAL" clId="{08BB17C2-7F5D-4BDC-895A-FB8068B6BE66}" dt="2020-10-21T22:43:39.748" v="15276" actId="478"/>
          <ac:cxnSpMkLst>
            <pc:docMk/>
            <pc:sldMk cId="331901011" sldId="281"/>
            <ac:cxnSpMk id="27" creationId="{507A38C4-58A9-46DB-BF0D-9CF7FB130241}"/>
          </ac:cxnSpMkLst>
        </pc:cxnChg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93542336" sldId="282"/>
        </pc:sldMkLst>
      </pc:sldChg>
      <pc:sldChg chg="add del">
        <pc:chgData name="g.carbone8@campus.unimib.it" userId="b00d38c9-59ca-445d-a206-84026ffe8624" providerId="ADAL" clId="{08BB17C2-7F5D-4BDC-895A-FB8068B6BE66}" dt="2020-10-22T16:32:40.410" v="19615" actId="47"/>
        <pc:sldMkLst>
          <pc:docMk/>
          <pc:sldMk cId="3501488443" sldId="282"/>
        </pc:sldMkLst>
      </pc:sldChg>
      <pc:sldChg chg="delSp modSp add del mod setBg modShow">
        <pc:chgData name="g.carbone8@campus.unimib.it" userId="b00d38c9-59ca-445d-a206-84026ffe8624" providerId="ADAL" clId="{08BB17C2-7F5D-4BDC-895A-FB8068B6BE66}" dt="2020-10-22T16:33:42.371" v="19620" actId="729"/>
        <pc:sldMkLst>
          <pc:docMk/>
          <pc:sldMk cId="2264288096" sldId="283"/>
        </pc:sldMkLst>
        <pc:spChg chg="mod">
          <ac:chgData name="g.carbone8@campus.unimib.it" userId="b00d38c9-59ca-445d-a206-84026ffe8624" providerId="ADAL" clId="{08BB17C2-7F5D-4BDC-895A-FB8068B6BE66}" dt="2020-10-22T02:51:32.963" v="19470" actId="20577"/>
          <ac:spMkLst>
            <pc:docMk/>
            <pc:sldMk cId="2264288096" sldId="283"/>
            <ac:spMk id="3" creationId="{E1FB86F8-6DF0-4339-BF37-90EEE1A1CE98}"/>
          </ac:spMkLst>
        </pc:spChg>
        <pc:spChg chg="del">
          <ac:chgData name="g.carbone8@campus.unimib.it" userId="b00d38c9-59ca-445d-a206-84026ffe8624" providerId="ADAL" clId="{08BB17C2-7F5D-4BDC-895A-FB8068B6BE66}" dt="2020-10-22T02:50:15.073" v="19452" actId="478"/>
          <ac:spMkLst>
            <pc:docMk/>
            <pc:sldMk cId="2264288096" sldId="283"/>
            <ac:spMk id="13" creationId="{0ECBF396-0BC5-4206-BEF6-CAAEE8E4E9AD}"/>
          </ac:spMkLst>
        </pc:spChg>
      </pc:sldChg>
      <pc:sldChg chg="addSp delSp modSp add mod ord">
        <pc:chgData name="g.carbone8@campus.unimib.it" userId="b00d38c9-59ca-445d-a206-84026ffe8624" providerId="ADAL" clId="{08BB17C2-7F5D-4BDC-895A-FB8068B6BE66}" dt="2020-10-22T19:06:30.337" v="19705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08BB17C2-7F5D-4BDC-895A-FB8068B6BE66}" dt="2020-10-22T16:33:48.085" v="19629" actId="20577"/>
          <ac:spMkLst>
            <pc:docMk/>
            <pc:sldMk cId="190060761" sldId="284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19:06:14.609" v="19695" actId="1076"/>
          <ac:spMkLst>
            <pc:docMk/>
            <pc:sldMk cId="190060761" sldId="284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2T19:06:30.337" v="19705" actId="1076"/>
          <ac:spMkLst>
            <pc:docMk/>
            <pc:sldMk cId="190060761" sldId="284"/>
            <ac:spMk id="13" creationId="{349EDD22-F914-4595-ACCE-E9951894B267}"/>
          </ac:spMkLst>
        </pc:spChg>
        <pc:picChg chg="add del mod">
          <ac:chgData name="g.carbone8@campus.unimib.it" userId="b00d38c9-59ca-445d-a206-84026ffe8624" providerId="ADAL" clId="{08BB17C2-7F5D-4BDC-895A-FB8068B6BE66}" dt="2020-10-22T19:03:02.054" v="19675" actId="478"/>
          <ac:picMkLst>
            <pc:docMk/>
            <pc:sldMk cId="190060761" sldId="284"/>
            <ac:picMk id="7" creationId="{490D3863-2295-44C4-8EBC-5EEF3A806240}"/>
          </ac:picMkLst>
        </pc:picChg>
        <pc:picChg chg="add mod">
          <ac:chgData name="g.carbone8@campus.unimib.it" userId="b00d38c9-59ca-445d-a206-84026ffe8624" providerId="ADAL" clId="{08BB17C2-7F5D-4BDC-895A-FB8068B6BE66}" dt="2020-10-22T19:06:10.365" v="19694" actId="1076"/>
          <ac:picMkLst>
            <pc:docMk/>
            <pc:sldMk cId="190060761" sldId="284"/>
            <ac:picMk id="9" creationId="{E1A2D132-1418-46D9-BC5C-ED93AEEA00B9}"/>
          </ac:picMkLst>
        </pc:picChg>
        <pc:picChg chg="add mod">
          <ac:chgData name="g.carbone8@campus.unimib.it" userId="b00d38c9-59ca-445d-a206-84026ffe8624" providerId="ADAL" clId="{08BB17C2-7F5D-4BDC-895A-FB8068B6BE66}" dt="2020-10-22T19:06:17.917" v="19696" actId="1076"/>
          <ac:picMkLst>
            <pc:docMk/>
            <pc:sldMk cId="190060761" sldId="284"/>
            <ac:picMk id="11" creationId="{51CEA7EA-8FF8-4151-ABBC-7C737DDF92BC}"/>
          </ac:picMkLst>
        </pc:picChg>
        <pc:cxnChg chg="mod">
          <ac:chgData name="g.carbone8@campus.unimib.it" userId="b00d38c9-59ca-445d-a206-84026ffe8624" providerId="ADAL" clId="{08BB17C2-7F5D-4BDC-895A-FB8068B6BE66}" dt="2020-10-22T16:33:51.143" v="19630" actId="14100"/>
          <ac:cxnSpMkLst>
            <pc:docMk/>
            <pc:sldMk cId="190060761" sldId="284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346681389" sldId="284"/>
        </pc:sldMkLst>
        <pc:grpChg chg="mod">
          <ac:chgData name="g.carbone8@campus.unimib.it" userId="b00d38c9-59ca-445d-a206-84026ffe8624" providerId="ADAL" clId="{08BB17C2-7F5D-4BDC-895A-FB8068B6BE66}" dt="2020-10-22T04:15:18.240" v="19508" actId="1076"/>
          <ac:grpSpMkLst>
            <pc:docMk/>
            <pc:sldMk cId="3346681389" sldId="284"/>
            <ac:grpSpMk id="6" creationId="{81704F9C-CD8B-4A4A-9D68-14DF2DEADBE5}"/>
          </ac:grpSpMkLst>
        </pc:grpChg>
      </pc:sldChg>
      <pc:sldMasterChg chg="del delSldLayout">
        <pc:chgData name="g.carbone8@campus.unimib.it" userId="b00d38c9-59ca-445d-a206-84026ffe8624" providerId="ADAL" clId="{08BB17C2-7F5D-4BDC-895A-FB8068B6BE66}" dt="2020-10-22T04:35:49.067" v="19574" actId="47"/>
        <pc:sldMasterMkLst>
          <pc:docMk/>
          <pc:sldMasterMk cId="1704916488" sldId="2147483660"/>
        </pc:sldMasterMkLst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792638615" sldId="2147483661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992370259" sldId="2147483662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079057948" sldId="2147483663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613883733" sldId="2147483664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285324659" sldId="2147483665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535082695" sldId="2147483666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4040323544" sldId="2147483667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99853584" sldId="2147483668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50868605" sldId="2147483669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356459895" sldId="2147483670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99176904" sldId="2147483671"/>
          </pc:sldLayoutMkLst>
        </pc:sldLayoutChg>
      </pc:sldMasterChg>
    </pc:docChg>
  </pc:docChgLst>
  <pc:docChgLst>
    <pc:chgData name="g.carbone8@campus.unimib.it" userId="b00d38c9-59ca-445d-a206-84026ffe8624" providerId="ADAL" clId="{5C489514-DA00-41AE-8425-194B7719FCE3}"/>
    <pc:docChg chg="undo redo custSel modSld">
      <pc:chgData name="g.carbone8@campus.unimib.it" userId="b00d38c9-59ca-445d-a206-84026ffe8624" providerId="ADAL" clId="{5C489514-DA00-41AE-8425-194B7719FCE3}" dt="2020-10-24T00:04:04.618" v="340" actId="947"/>
      <pc:docMkLst>
        <pc:docMk/>
      </pc:docMkLst>
      <pc:sldChg chg="modSp mod">
        <pc:chgData name="g.carbone8@campus.unimib.it" userId="b00d38c9-59ca-445d-a206-84026ffe8624" providerId="ADAL" clId="{5C489514-DA00-41AE-8425-194B7719FCE3}" dt="2020-10-23T01:17:57.400" v="190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5C489514-DA00-41AE-8425-194B7719FCE3}" dt="2020-10-23T01:17:57.400" v="190" actId="255"/>
          <ac:spMkLst>
            <pc:docMk/>
            <pc:sldMk cId="457649642" sldId="26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1:16:27.039" v="188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5C489514-DA00-41AE-8425-194B7719FCE3}" dt="2020-10-22T23:58:58.422" v="25" actId="255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5C489514-DA00-41AE-8425-194B7719FCE3}" dt="2020-10-23T01:16:27.039" v="188" actId="948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5C489514-DA00-41AE-8425-194B7719FCE3}" dt="2020-10-22T23:58:57.182" v="24" actId="14100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5C489514-DA00-41AE-8425-194B7719FCE3}" dt="2020-10-23T18:19:26.335" v="320" actId="114"/>
        <pc:sldMkLst>
          <pc:docMk/>
          <pc:sldMk cId="3523341682" sldId="268"/>
        </pc:sldMkLst>
        <pc:spChg chg="mod">
          <ac:chgData name="g.carbone8@campus.unimib.it" userId="b00d38c9-59ca-445d-a206-84026ffe8624" providerId="ADAL" clId="{5C489514-DA00-41AE-8425-194B7719FCE3}" dt="2020-10-23T18:19:26.335" v="320" actId="114"/>
          <ac:spMkLst>
            <pc:docMk/>
            <pc:sldMk cId="3523341682" sldId="268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5C489514-DA00-41AE-8425-194B7719FCE3}" dt="2020-10-23T00:36:56.110" v="134" actId="14100"/>
          <ac:spMkLst>
            <pc:docMk/>
            <pc:sldMk cId="3523341682" sldId="268"/>
            <ac:spMk id="7" creationId="{370901E8-E8AB-4782-96F8-880E36510A1E}"/>
          </ac:spMkLst>
        </pc:spChg>
        <pc:spChg chg="add mod">
          <ac:chgData name="g.carbone8@campus.unimib.it" userId="b00d38c9-59ca-445d-a206-84026ffe8624" providerId="ADAL" clId="{5C489514-DA00-41AE-8425-194B7719FCE3}" dt="2020-10-23T00:37:00.423" v="135" actId="14100"/>
          <ac:spMkLst>
            <pc:docMk/>
            <pc:sldMk cId="3523341682" sldId="268"/>
            <ac:spMk id="9" creationId="{5C9B28F2-2037-4CA7-9CBE-07A750692702}"/>
          </ac:spMkLst>
        </pc:spChg>
        <pc:spChg chg="add mod">
          <ac:chgData name="g.carbone8@campus.unimib.it" userId="b00d38c9-59ca-445d-a206-84026ffe8624" providerId="ADAL" clId="{5C489514-DA00-41AE-8425-194B7719FCE3}" dt="2020-10-23T00:36:44.043" v="133" actId="1582"/>
          <ac:spMkLst>
            <pc:docMk/>
            <pc:sldMk cId="3523341682" sldId="268"/>
            <ac:spMk id="13" creationId="{53E03F80-FFA2-4355-9268-B925C36FD5C2}"/>
          </ac:spMkLst>
        </pc:spChg>
        <pc:picChg chg="mod">
          <ac:chgData name="g.carbone8@campus.unimib.it" userId="b00d38c9-59ca-445d-a206-84026ffe8624" providerId="ADAL" clId="{5C489514-DA00-41AE-8425-194B7719FCE3}" dt="2020-10-23T00:35:49.459" v="125" actId="1076"/>
          <ac:picMkLst>
            <pc:docMk/>
            <pc:sldMk cId="3523341682" sldId="268"/>
            <ac:picMk id="2" creationId="{85B48B6C-3FE3-4403-918D-DCA56C7091BD}"/>
          </ac:picMkLst>
        </pc:picChg>
        <pc:picChg chg="mod">
          <ac:chgData name="g.carbone8@campus.unimib.it" userId="b00d38c9-59ca-445d-a206-84026ffe8624" providerId="ADAL" clId="{5C489514-DA00-41AE-8425-194B7719FCE3}" dt="2020-10-23T00:57:16.728" v="177" actId="14100"/>
          <ac:picMkLst>
            <pc:docMk/>
            <pc:sldMk cId="3523341682" sldId="268"/>
            <ac:picMk id="11" creationId="{1155B703-4054-4246-9080-77D7B02AEA20}"/>
          </ac:picMkLst>
        </pc:picChg>
      </pc:sldChg>
      <pc:sldChg chg="modSp mod modAnim">
        <pc:chgData name="g.carbone8@campus.unimib.it" userId="b00d38c9-59ca-445d-a206-84026ffe8624" providerId="ADAL" clId="{5C489514-DA00-41AE-8425-194B7719FCE3}" dt="2020-10-24T00:04:04.618" v="340" actId="947"/>
        <pc:sldMkLst>
          <pc:docMk/>
          <pc:sldMk cId="456329887" sldId="270"/>
        </pc:sldMkLst>
        <pc:spChg chg="mod">
          <ac:chgData name="g.carbone8@campus.unimib.it" userId="b00d38c9-59ca-445d-a206-84026ffe8624" providerId="ADAL" clId="{5C489514-DA00-41AE-8425-194B7719FCE3}" dt="2020-10-24T00:04:04.618" v="340" actId="947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12:18:54.684" v="286" actId="20578"/>
          <ac:spMkLst>
            <pc:docMk/>
            <pc:sldMk cId="456329887" sldId="270"/>
            <ac:spMk id="10" creationId="{CA4FCEA6-6972-4A06-B166-50FEAF2E42BF}"/>
          </ac:spMkLst>
        </pc:spChg>
        <pc:picChg chg="mod modCrop">
          <ac:chgData name="g.carbone8@campus.unimib.it" userId="b00d38c9-59ca-445d-a206-84026ffe8624" providerId="ADAL" clId="{5C489514-DA00-41AE-8425-194B7719FCE3}" dt="2020-10-23T12:59:36.011" v="313" actId="1076"/>
          <ac:picMkLst>
            <pc:docMk/>
            <pc:sldMk cId="456329887" sldId="270"/>
            <ac:picMk id="8" creationId="{5A53F954-A95A-4742-ABCE-6800C839CC95}"/>
          </ac:picMkLst>
        </pc:picChg>
        <pc:picChg chg="mod modCrop">
          <ac:chgData name="g.carbone8@campus.unimib.it" userId="b00d38c9-59ca-445d-a206-84026ffe8624" providerId="ADAL" clId="{5C489514-DA00-41AE-8425-194B7719FCE3}" dt="2020-10-23T13:13:17.533" v="316" actId="732"/>
          <ac:picMkLst>
            <pc:docMk/>
            <pc:sldMk cId="456329887" sldId="270"/>
            <ac:picMk id="40" creationId="{9024B691-4E1A-4A57-9DE6-773F7C0E216F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9:31:29.070" v="321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5C489514-DA00-41AE-8425-194B7719FCE3}" dt="2020-10-23T19:31:29.070" v="321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2:28:49.355" v="311" actId="15"/>
        <pc:sldMkLst>
          <pc:docMk/>
          <pc:sldMk cId="73597073" sldId="272"/>
        </pc:sldMkLst>
        <pc:spChg chg="mod">
          <ac:chgData name="g.carbone8@campus.unimib.it" userId="b00d38c9-59ca-445d-a206-84026ffe8624" providerId="ADAL" clId="{5C489514-DA00-41AE-8425-194B7719FCE3}" dt="2020-10-23T12:28:49.355" v="311" actId="15"/>
          <ac:spMkLst>
            <pc:docMk/>
            <pc:sldMk cId="73597073" sldId="272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5C489514-DA00-41AE-8425-194B7719FCE3}" dt="2020-10-23T11:18:27.931" v="191" actId="14100"/>
          <ac:picMkLst>
            <pc:docMk/>
            <pc:sldMk cId="73597073" sldId="272"/>
            <ac:picMk id="3" creationId="{9C699E5C-3074-495E-8C6B-33439BA53F62}"/>
          </ac:picMkLst>
        </pc:picChg>
      </pc:sldChg>
      <pc:sldChg chg="addSp delSp modSp mod">
        <pc:chgData name="g.carbone8@campus.unimib.it" userId="b00d38c9-59ca-445d-a206-84026ffe8624" providerId="ADAL" clId="{5C489514-DA00-41AE-8425-194B7719FCE3}" dt="2020-10-23T13:30:04.940" v="318" actId="14100"/>
        <pc:sldMkLst>
          <pc:docMk/>
          <pc:sldMk cId="1024343071" sldId="274"/>
        </pc:sldMkLst>
        <pc:spChg chg="topLvl">
          <ac:chgData name="g.carbone8@campus.unimib.it" userId="b00d38c9-59ca-445d-a206-84026ffe8624" providerId="ADAL" clId="{5C489514-DA00-41AE-8425-194B7719FCE3}" dt="2020-10-23T00:31:04.812" v="85" actId="165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5C489514-DA00-41AE-8425-194B7719FCE3}" dt="2020-10-23T13:30:04.940" v="318" actId="14100"/>
          <ac:spMkLst>
            <pc:docMk/>
            <pc:sldMk cId="1024343071" sldId="274"/>
            <ac:spMk id="11" creationId="{07CEEC71-4E45-46E4-B849-7E4B20EA8A45}"/>
          </ac:spMkLst>
        </pc:spChg>
        <pc:grpChg chg="del">
          <ac:chgData name="g.carbone8@campus.unimib.it" userId="b00d38c9-59ca-445d-a206-84026ffe8624" providerId="ADAL" clId="{5C489514-DA00-41AE-8425-194B7719FCE3}" dt="2020-10-23T00:31:04.812" v="85" actId="165"/>
          <ac:grpSpMkLst>
            <pc:docMk/>
            <pc:sldMk cId="1024343071" sldId="274"/>
            <ac:grpSpMk id="6" creationId="{81704F9C-CD8B-4A4A-9D68-14DF2DEADBE5}"/>
          </ac:grpSpMkLst>
        </pc:grpChg>
        <pc:grpChg chg="add">
          <ac:chgData name="g.carbone8@campus.unimib.it" userId="b00d38c9-59ca-445d-a206-84026ffe8624" providerId="ADAL" clId="{5C489514-DA00-41AE-8425-194B7719FCE3}" dt="2020-10-23T00:31:12.684" v="86" actId="164"/>
          <ac:grpSpMkLst>
            <pc:docMk/>
            <pc:sldMk cId="1024343071" sldId="274"/>
            <ac:grpSpMk id="7" creationId="{43B8BF77-D9F7-4064-8C52-476046C0E8D0}"/>
          </ac:grpSpMkLst>
        </pc:grpChg>
        <pc:picChg chg="topLvl">
          <ac:chgData name="g.carbone8@campus.unimib.it" userId="b00d38c9-59ca-445d-a206-84026ffe8624" providerId="ADAL" clId="{5C489514-DA00-41AE-8425-194B7719FCE3}" dt="2020-10-23T00:31:04.812" v="85" actId="165"/>
          <ac:picMkLst>
            <pc:docMk/>
            <pc:sldMk cId="1024343071" sldId="274"/>
            <ac:picMk id="2" creationId="{42A1AD04-6239-4A9A-851F-15412B70E3DD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2:27:58.536" v="300" actId="255"/>
        <pc:sldMkLst>
          <pc:docMk/>
          <pc:sldMk cId="2306320890" sldId="278"/>
        </pc:sldMkLst>
        <pc:spChg chg="mod">
          <ac:chgData name="g.carbone8@campus.unimib.it" userId="b00d38c9-59ca-445d-a206-84026ffe8624" providerId="ADAL" clId="{5C489514-DA00-41AE-8425-194B7719FCE3}" dt="2020-10-23T12:27:58.536" v="300" actId="255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9:40:50.509" v="322" actId="14826"/>
        <pc:sldMkLst>
          <pc:docMk/>
          <pc:sldMk cId="2059272307" sldId="280"/>
        </pc:sldMkLst>
        <pc:spChg chg="mod">
          <ac:chgData name="g.carbone8@campus.unimib.it" userId="b00d38c9-59ca-445d-a206-84026ffe8624" providerId="ADAL" clId="{5C489514-DA00-41AE-8425-194B7719FCE3}" dt="2020-10-23T12:21:22.159" v="294" actId="20577"/>
          <ac:spMkLst>
            <pc:docMk/>
            <pc:sldMk cId="2059272307" sldId="280"/>
            <ac:spMk id="50" creationId="{A22ED5D6-7FCF-44BB-9F71-91AD837F81F7}"/>
          </ac:spMkLst>
        </pc:spChg>
        <pc:spChg chg="mod">
          <ac:chgData name="g.carbone8@campus.unimib.it" userId="b00d38c9-59ca-445d-a206-84026ffe8624" providerId="ADAL" clId="{5C489514-DA00-41AE-8425-194B7719FCE3}" dt="2020-10-23T12:22:01.979" v="298" actId="2085"/>
          <ac:spMkLst>
            <pc:docMk/>
            <pc:sldMk cId="2059272307" sldId="280"/>
            <ac:spMk id="58" creationId="{AB0FB350-748E-4405-828E-01CADB5795BD}"/>
          </ac:spMkLst>
        </pc:spChg>
        <pc:picChg chg="mod">
          <ac:chgData name="g.carbone8@campus.unimib.it" userId="b00d38c9-59ca-445d-a206-84026ffe8624" providerId="ADAL" clId="{5C489514-DA00-41AE-8425-194B7719FCE3}" dt="2020-10-23T19:40:50.509" v="322" actId="14826"/>
          <ac:picMkLst>
            <pc:docMk/>
            <pc:sldMk cId="2059272307" sldId="280"/>
            <ac:picMk id="37" creationId="{09291D8E-F396-4086-B2CB-30BDFF6BF627}"/>
          </ac:picMkLst>
        </pc:picChg>
        <pc:picChg chg="mod">
          <ac:chgData name="g.carbone8@campus.unimib.it" userId="b00d38c9-59ca-445d-a206-84026ffe8624" providerId="ADAL" clId="{5C489514-DA00-41AE-8425-194B7719FCE3}" dt="2020-10-23T12:21:10.767" v="292" actId="208"/>
          <ac:picMkLst>
            <pc:docMk/>
            <pc:sldMk cId="2059272307" sldId="280"/>
            <ac:picMk id="49" creationId="{7F65CCBD-FDB4-49C1-82E9-D4EF5903C4F3}"/>
          </ac:picMkLst>
        </pc:picChg>
        <pc:picChg chg="mod">
          <ac:chgData name="g.carbone8@campus.unimib.it" userId="b00d38c9-59ca-445d-a206-84026ffe8624" providerId="ADAL" clId="{5C489514-DA00-41AE-8425-194B7719FCE3}" dt="2020-10-23T12:20:43.300" v="290" actId="208"/>
          <ac:picMkLst>
            <pc:docMk/>
            <pc:sldMk cId="2059272307" sldId="280"/>
            <ac:picMk id="56" creationId="{6DE7B81D-0F60-4D39-A1DD-7AF6E26BA87C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6:14:47.586" v="319" actId="20577"/>
        <pc:sldMkLst>
          <pc:docMk/>
          <pc:sldMk cId="2264288096" sldId="283"/>
        </pc:sldMkLst>
        <pc:spChg chg="mod">
          <ac:chgData name="g.carbone8@campus.unimib.it" userId="b00d38c9-59ca-445d-a206-84026ffe8624" providerId="ADAL" clId="{5C489514-DA00-41AE-8425-194B7719FCE3}" dt="2020-10-23T16:14:47.586" v="319" actId="20577"/>
          <ac:spMkLst>
            <pc:docMk/>
            <pc:sldMk cId="2264288096" sldId="28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0:00:44.362" v="49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5C489514-DA00-41AE-8425-194B7719FCE3}" dt="2020-10-23T00:00:44.362" v="49" actId="1076"/>
          <ac:spMkLst>
            <pc:docMk/>
            <pc:sldMk cId="190060761" sldId="28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00:00:40.837" v="48" actId="1076"/>
          <ac:spMkLst>
            <pc:docMk/>
            <pc:sldMk cId="190060761" sldId="284"/>
            <ac:spMk id="13" creationId="{349EDD22-F914-4595-ACCE-E9951894B267}"/>
          </ac:spMkLst>
        </pc:spChg>
      </pc:sldChg>
    </pc:docChg>
  </pc:docChgLst>
  <pc:docChgLst>
    <pc:chgData name="g.carbone8@campus.unimib.it" userId="b00d38c9-59ca-445d-a206-84026ffe8624" providerId="ADAL" clId="{6B99E589-8987-4937-A556-551435180C2E}"/>
    <pc:docChg chg="undo redo custSel addSld modSld">
      <pc:chgData name="g.carbone8@campus.unimib.it" userId="b00d38c9-59ca-445d-a206-84026ffe8624" providerId="ADAL" clId="{6B99E589-8987-4937-A556-551435180C2E}" dt="2020-10-27T09:24:49.953" v="92" actId="732"/>
      <pc:docMkLst>
        <pc:docMk/>
      </pc:docMkLst>
      <pc:sldChg chg="modSp mod">
        <pc:chgData name="g.carbone8@campus.unimib.it" userId="b00d38c9-59ca-445d-a206-84026ffe8624" providerId="ADAL" clId="{6B99E589-8987-4937-A556-551435180C2E}" dt="2020-10-24T11:06:35.839" v="1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6B99E589-8987-4937-A556-551435180C2E}" dt="2020-10-24T11:06:35.839" v="1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20:34:01.320" v="42" actId="94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6B99E589-8987-4937-A556-551435180C2E}" dt="2020-10-24T20:34:01.320" v="42" actId="94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11:11:41.645" v="9" actId="4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6B99E589-8987-4937-A556-551435180C2E}" dt="2020-10-24T11:11:41.645" v="9" actId="4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7T09:24:49.953" v="92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6B99E589-8987-4937-A556-551435180C2E}" dt="2020-10-26T00:11:32.660" v="49" actId="20577"/>
          <ac:spMkLst>
            <pc:docMk/>
            <pc:sldMk cId="73597073" sldId="27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6B99E589-8987-4937-A556-551435180C2E}" dt="2020-10-27T09:24:49.953" v="92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modSp mod">
        <pc:chgData name="g.carbone8@campus.unimib.it" userId="b00d38c9-59ca-445d-a206-84026ffe8624" providerId="ADAL" clId="{6B99E589-8987-4937-A556-551435180C2E}" dt="2020-10-25T15:51:15.050" v="46" actId="20577"/>
        <pc:sldMkLst>
          <pc:docMk/>
          <pc:sldMk cId="2306320890" sldId="278"/>
        </pc:sldMkLst>
        <pc:spChg chg="mod">
          <ac:chgData name="g.carbone8@campus.unimib.it" userId="b00d38c9-59ca-445d-a206-84026ffe8624" providerId="ADAL" clId="{6B99E589-8987-4937-A556-551435180C2E}" dt="2020-10-25T15:51:15.050" v="46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6T00:13:34.228" v="58" actId="20577"/>
        <pc:sldMkLst>
          <pc:docMk/>
          <pc:sldMk cId="2059272307" sldId="280"/>
        </pc:sldMkLst>
        <pc:spChg chg="mod">
          <ac:chgData name="g.carbone8@campus.unimib.it" userId="b00d38c9-59ca-445d-a206-84026ffe8624" providerId="ADAL" clId="{6B99E589-8987-4937-A556-551435180C2E}" dt="2020-10-26T00:13:34.228" v="58" actId="20577"/>
          <ac:spMkLst>
            <pc:docMk/>
            <pc:sldMk cId="2059272307" sldId="280"/>
            <ac:spMk id="6" creationId="{D13A722D-E148-4971-82F3-1C191AFD95ED}"/>
          </ac:spMkLst>
        </pc:spChg>
      </pc:sldChg>
      <pc:sldChg chg="addSp modSp mod modAnim">
        <pc:chgData name="g.carbone8@campus.unimib.it" userId="b00d38c9-59ca-445d-a206-84026ffe8624" providerId="ADAL" clId="{6B99E589-8987-4937-A556-551435180C2E}" dt="2020-10-26T00:14:48.398" v="59" actId="14100"/>
        <pc:sldMkLst>
          <pc:docMk/>
          <pc:sldMk cId="331901011" sldId="281"/>
        </pc:sldMkLst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0" creationId="{1AFA212D-8146-4508-A537-C36AB41B5F46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3" creationId="{38622C62-1A45-4A6E-A44E-E0475D5C2042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4" creationId="{21101A65-2797-4239-942D-C37835C55324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5" creationId="{739A29DE-AE43-4C6F-8994-8EE91F236C7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6" creationId="{67508A49-4BB0-4767-9668-3B355278ED8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7" creationId="{B69E7AFD-D3AA-49C9-9997-2D0E9BE1E4F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4" creationId="{77E278F2-1BED-454A-817C-21203004F1D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5" creationId="{8EA82079-7499-4371-A5E7-B12B3AC3E00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6" creationId="{A96C1960-E7B8-4F2C-B8C2-BB11B4E83B1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2" creationId="{22060087-16A7-4A3D-B3E2-75B997EB39C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3" creationId="{D1EE91C6-3C0B-43C1-BBCF-5DBC4681D47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4" creationId="{9BA2D8A0-8650-47AB-8E29-1F14C81B6ABC}"/>
          </ac:spMkLst>
        </pc:sp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2" creationId="{3D33F52D-37C8-4C3C-9BE8-10F15A19F8D2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4" creationId="{80831A36-3BAE-44A8-8166-ADAEC51C206B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6" creationId="{B767D313-6002-4858-8CA3-A3A0372D8F51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7" creationId="{F8BEA830-50AE-4113-8DC9-D219AED09CAE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8" creationId="{16132657-A81E-4938-B4A2-70D2C2728C8A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9" creationId="{21C5FFE7-B130-4FAC-B41E-9D19048420D2}"/>
          </ac:picMkLst>
        </pc:picChg>
        <pc:cxnChg chg="mod">
          <ac:chgData name="g.carbone8@campus.unimib.it" userId="b00d38c9-59ca-445d-a206-84026ffe8624" providerId="ADAL" clId="{6B99E589-8987-4937-A556-551435180C2E}" dt="2020-10-26T00:14:48.398" v="59" actId="14100"/>
          <ac:cxnSpMkLst>
            <pc:docMk/>
            <pc:sldMk cId="331901011" sldId="281"/>
            <ac:cxnSpMk id="4" creationId="{51FD34F7-E331-45F9-984B-6D3860116CA5}"/>
          </ac:cxnSpMkLst>
        </pc:cxnChg>
      </pc:sldChg>
      <pc:sldChg chg="add">
        <pc:chgData name="g.carbone8@campus.unimib.it" userId="b00d38c9-59ca-445d-a206-84026ffe8624" providerId="ADAL" clId="{6B99E589-8987-4937-A556-551435180C2E}" dt="2020-10-24T11:09:20.224" v="5"/>
        <pc:sldMkLst>
          <pc:docMk/>
          <pc:sldMk cId="1882614438" sldId="285"/>
        </pc:sldMkLst>
      </pc:sldChg>
      <pc:sldChg chg="modSp mod">
        <pc:chgData name="g.carbone8@campus.unimib.it" userId="b00d38c9-59ca-445d-a206-84026ffe8624" providerId="ADAL" clId="{6B99E589-8987-4937-A556-551435180C2E}" dt="2020-10-26T00:16:20.367" v="67" actId="20577"/>
        <pc:sldMkLst>
          <pc:docMk/>
          <pc:sldMk cId="1493629424" sldId="286"/>
        </pc:sldMkLst>
        <pc:spChg chg="mod">
          <ac:chgData name="g.carbone8@campus.unimib.it" userId="b00d38c9-59ca-445d-a206-84026ffe8624" providerId="ADAL" clId="{6B99E589-8987-4937-A556-551435180C2E}" dt="2020-10-26T00:16:20.367" v="67" actId="20577"/>
          <ac:spMkLst>
            <pc:docMk/>
            <pc:sldMk cId="1493629424" sldId="286"/>
            <ac:spMk id="7" creationId="{B2B5EEE2-33DF-40A0-BBC0-9885E9B9A161}"/>
          </ac:spMkLst>
        </pc:spChg>
      </pc:sldChg>
    </pc:docChg>
  </pc:docChgLst>
  <pc:docChgLst>
    <pc:chgData name="g.carbone8@campus.unimib.it" userId="b00d38c9-59ca-445d-a206-84026ffe8624" providerId="ADAL" clId="{7C3662F3-8BEC-4A34-88D7-EF568716C0FB}"/>
    <pc:docChg chg="undo custSel addSld delSld modSld">
      <pc:chgData name="g.carbone8@campus.unimib.it" userId="b00d38c9-59ca-445d-a206-84026ffe8624" providerId="ADAL" clId="{7C3662F3-8BEC-4A34-88D7-EF568716C0FB}" dt="2021-12-26T14:45:03.712" v="1274" actId="2696"/>
      <pc:docMkLst>
        <pc:docMk/>
      </pc:docMkLst>
      <pc:sldChg chg="modSp mod">
        <pc:chgData name="g.carbone8@campus.unimib.it" userId="b00d38c9-59ca-445d-a206-84026ffe8624" providerId="ADAL" clId="{7C3662F3-8BEC-4A34-88D7-EF568716C0FB}" dt="2021-12-26T12:29:13.176" v="200" actId="14826"/>
        <pc:sldMkLst>
          <pc:docMk/>
          <pc:sldMk cId="3035460197" sldId="259"/>
        </pc:sldMkLst>
        <pc:picChg chg="mod modCrop">
          <ac:chgData name="g.carbone8@campus.unimib.it" userId="b00d38c9-59ca-445d-a206-84026ffe8624" providerId="ADAL" clId="{7C3662F3-8BEC-4A34-88D7-EF568716C0FB}" dt="2021-12-26T12:29:13.176" v="200" actId="14826"/>
          <ac:picMkLst>
            <pc:docMk/>
            <pc:sldMk cId="3035460197" sldId="259"/>
            <ac:picMk id="8" creationId="{C73DCF40-59DB-468A-8EB6-07175FF3FCBA}"/>
          </ac:picMkLst>
        </pc:picChg>
      </pc:sldChg>
      <pc:sldChg chg="modSp add del mod setBg">
        <pc:chgData name="g.carbone8@campus.unimib.it" userId="b00d38c9-59ca-445d-a206-84026ffe8624" providerId="ADAL" clId="{7C3662F3-8BEC-4A34-88D7-EF568716C0FB}" dt="2021-12-26T13:13:24.365" v="1270" actId="2696"/>
        <pc:sldMkLst>
          <pc:docMk/>
          <pc:sldMk cId="3610421224" sldId="288"/>
        </pc:sldMkLst>
        <pc:spChg chg="mod">
          <ac:chgData name="g.carbone8@campus.unimib.it" userId="b00d38c9-59ca-445d-a206-84026ffe8624" providerId="ADAL" clId="{7C3662F3-8BEC-4A34-88D7-EF568716C0FB}" dt="2021-12-26T12:52:57.117" v="1162" actId="1076"/>
          <ac:spMkLst>
            <pc:docMk/>
            <pc:sldMk cId="3610421224" sldId="288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7C3662F3-8BEC-4A34-88D7-EF568716C0FB}" dt="2021-12-26T12:43:22.732" v="756" actId="14100"/>
          <ac:spMkLst>
            <pc:docMk/>
            <pc:sldMk cId="3610421224" sldId="288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7C3662F3-8BEC-4A34-88D7-EF568716C0FB}" dt="2021-12-26T12:45:11.597" v="815" actId="20577"/>
          <ac:spMkLst>
            <pc:docMk/>
            <pc:sldMk cId="3610421224" sldId="288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7C3662F3-8BEC-4A34-88D7-EF568716C0FB}" dt="2021-12-26T12:36:22.966" v="367" actId="20577"/>
          <ac:spMkLst>
            <pc:docMk/>
            <pc:sldMk cId="3610421224" sldId="288"/>
            <ac:spMk id="13" creationId="{0ECBF396-0BC5-4206-BEF6-CAAEE8E4E9AD}"/>
          </ac:spMkLst>
        </pc:spChg>
        <pc:picChg chg="mod modCrop">
          <ac:chgData name="g.carbone8@campus.unimib.it" userId="b00d38c9-59ca-445d-a206-84026ffe8624" providerId="ADAL" clId="{7C3662F3-8BEC-4A34-88D7-EF568716C0FB}" dt="2021-12-26T12:50:50.608" v="934" actId="18131"/>
          <ac:picMkLst>
            <pc:docMk/>
            <pc:sldMk cId="3610421224" sldId="288"/>
            <ac:picMk id="8" creationId="{C73DCF40-59DB-468A-8EB6-07175FF3FCBA}"/>
          </ac:picMkLst>
        </pc:picChg>
      </pc:sldChg>
      <pc:sldChg chg="add">
        <pc:chgData name="g.carbone8@campus.unimib.it" userId="b00d38c9-59ca-445d-a206-84026ffe8624" providerId="ADAL" clId="{7C3662F3-8BEC-4A34-88D7-EF568716C0FB}" dt="2021-12-26T12:29:19.435" v="202" actId="2890"/>
        <pc:sldMkLst>
          <pc:docMk/>
          <pc:sldMk cId="3797479845" sldId="289"/>
        </pc:sldMkLst>
      </pc:sldChg>
      <pc:sldChg chg="add del">
        <pc:chgData name="g.carbone8@campus.unimib.it" userId="b00d38c9-59ca-445d-a206-84026ffe8624" providerId="ADAL" clId="{7C3662F3-8BEC-4A34-88D7-EF568716C0FB}" dt="2021-12-26T12:57:29.941" v="1165" actId="2696"/>
        <pc:sldMkLst>
          <pc:docMk/>
          <pc:sldMk cId="1248444626" sldId="290"/>
        </pc:sldMkLst>
      </pc:sldChg>
      <pc:sldChg chg="modSp add mod">
        <pc:chgData name="g.carbone8@campus.unimib.it" userId="b00d38c9-59ca-445d-a206-84026ffe8624" providerId="ADAL" clId="{7C3662F3-8BEC-4A34-88D7-EF568716C0FB}" dt="2021-12-26T13:13:46.517" v="1272" actId="18131"/>
        <pc:sldMkLst>
          <pc:docMk/>
          <pc:sldMk cId="3094972393" sldId="291"/>
        </pc:sldMkLst>
        <pc:spChg chg="mod">
          <ac:chgData name="g.carbone8@campus.unimib.it" userId="b00d38c9-59ca-445d-a206-84026ffe8624" providerId="ADAL" clId="{7C3662F3-8BEC-4A34-88D7-EF568716C0FB}" dt="2021-12-26T13:02:47.570" v="1269" actId="1076"/>
          <ac:spMkLst>
            <pc:docMk/>
            <pc:sldMk cId="3094972393" sldId="291"/>
            <ac:spMk id="2" creationId="{D0058110-4BF6-40A2-BDF3-D7115E2D2AC0}"/>
          </ac:spMkLst>
        </pc:spChg>
        <pc:picChg chg="mod modCrop">
          <ac:chgData name="g.carbone8@campus.unimib.it" userId="b00d38c9-59ca-445d-a206-84026ffe8624" providerId="ADAL" clId="{7C3662F3-8BEC-4A34-88D7-EF568716C0FB}" dt="2021-12-26T13:13:46.517" v="1272" actId="18131"/>
          <ac:picMkLst>
            <pc:docMk/>
            <pc:sldMk cId="3094972393" sldId="291"/>
            <ac:picMk id="8" creationId="{C73DCF40-59DB-468A-8EB6-07175FF3FCBA}"/>
          </ac:picMkLst>
        </pc:picChg>
      </pc:sldChg>
      <pc:sldChg chg="add">
        <pc:chgData name="g.carbone8@campus.unimib.it" userId="b00d38c9-59ca-445d-a206-84026ffe8624" providerId="ADAL" clId="{7C3662F3-8BEC-4A34-88D7-EF568716C0FB}" dt="2021-12-26T12:57:23.603" v="1164" actId="2890"/>
        <pc:sldMkLst>
          <pc:docMk/>
          <pc:sldMk cId="1594528559" sldId="292"/>
        </pc:sldMkLst>
      </pc:sldChg>
      <pc:sldChg chg="new del">
        <pc:chgData name="g.carbone8@campus.unimib.it" userId="b00d38c9-59ca-445d-a206-84026ffe8624" providerId="ADAL" clId="{7C3662F3-8BEC-4A34-88D7-EF568716C0FB}" dt="2021-12-26T14:45:03.712" v="1274" actId="2696"/>
        <pc:sldMkLst>
          <pc:docMk/>
          <pc:sldMk cId="45548024" sldId="293"/>
        </pc:sldMkLst>
      </pc:sldChg>
    </pc:docChg>
  </pc:docChgLst>
  <pc:docChgLst>
    <pc:chgData name="l.carosella@campus.unimib.it" userId="87ed9bad-2bfa-4bb6-84a3-bb67ea9048b1" providerId="ADAL" clId="{9BC7C008-8C1F-4CAD-B00D-0C5EA0C83565}"/>
    <pc:docChg chg="addSld delSld">
      <pc:chgData name="l.carosella@campus.unimib.it" userId="87ed9bad-2bfa-4bb6-84a3-bb67ea9048b1" providerId="ADAL" clId="{9BC7C008-8C1F-4CAD-B00D-0C5EA0C83565}" dt="2020-10-27T18:55:47.956" v="1" actId="47"/>
      <pc:docMkLst>
        <pc:docMk/>
      </pc:docMkLst>
      <pc:sldChg chg="new del">
        <pc:chgData name="l.carosella@campus.unimib.it" userId="87ed9bad-2bfa-4bb6-84a3-bb67ea9048b1" providerId="ADAL" clId="{9BC7C008-8C1F-4CAD-B00D-0C5EA0C83565}" dt="2020-10-27T18:55:47.956" v="1" actId="47"/>
        <pc:sldMkLst>
          <pc:docMk/>
          <pc:sldMk cId="1033653831" sldId="288"/>
        </pc:sldMkLst>
      </pc:sldChg>
    </pc:docChg>
  </pc:docChgLst>
  <pc:docChgLst>
    <pc:chgData name="Giorgio" userId="b00d38c9-59ca-445d-a206-84026ffe8624" providerId="ADAL" clId="{15EBA16E-7D7E-4716-B146-9F5167E01351}"/>
    <pc:docChg chg="undo redo custSel modSld">
      <pc:chgData name="Giorgio" userId="b00d38c9-59ca-445d-a206-84026ffe8624" providerId="ADAL" clId="{15EBA16E-7D7E-4716-B146-9F5167E01351}" dt="2020-10-24T14:56:31.027" v="506" actId="20577"/>
      <pc:docMkLst>
        <pc:docMk/>
      </pc:docMkLst>
      <pc:sldChg chg="modSp">
        <pc:chgData name="Giorgio" userId="b00d38c9-59ca-445d-a206-84026ffe8624" providerId="ADAL" clId="{15EBA16E-7D7E-4716-B146-9F5167E01351}" dt="2020-10-24T13:57:39.017" v="48" actId="20577"/>
        <pc:sldMkLst>
          <pc:docMk/>
          <pc:sldMk cId="457649642" sldId="265"/>
        </pc:sldMkLst>
        <pc:spChg chg="mod">
          <ac:chgData name="Giorgio" userId="b00d38c9-59ca-445d-a206-84026ffe8624" providerId="ADAL" clId="{15EBA16E-7D7E-4716-B146-9F5167E01351}" dt="2020-10-24T13:57:39.017" v="48" actId="20577"/>
          <ac:spMkLst>
            <pc:docMk/>
            <pc:sldMk cId="457649642" sldId="265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11:55.706" v="203" actId="20577"/>
        <pc:sldMkLst>
          <pc:docMk/>
          <pc:sldMk cId="3523341682" sldId="268"/>
        </pc:sldMkLst>
        <pc:spChg chg="mod">
          <ac:chgData name="Giorgio" userId="b00d38c9-59ca-445d-a206-84026ffe8624" providerId="ADAL" clId="{15EBA16E-7D7E-4716-B146-9F5167E01351}" dt="2020-10-24T14:11:55.706" v="203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56:31.027" v="506" actId="20577"/>
        <pc:sldMkLst>
          <pc:docMk/>
          <pc:sldMk cId="694207656" sldId="271"/>
        </pc:sldMkLst>
        <pc:spChg chg="mod">
          <ac:chgData name="Giorgio" userId="b00d38c9-59ca-445d-a206-84026ffe8624" providerId="ADAL" clId="{15EBA16E-7D7E-4716-B146-9F5167E01351}" dt="2020-10-24T14:56:31.027" v="506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26:33.915" v="213" actId="20577"/>
        <pc:sldMkLst>
          <pc:docMk/>
          <pc:sldMk cId="1024343071" sldId="274"/>
        </pc:sldMkLst>
        <pc:spChg chg="mod">
          <ac:chgData name="Giorgio" userId="b00d38c9-59ca-445d-a206-84026ffe8624" providerId="ADAL" clId="{15EBA16E-7D7E-4716-B146-9F5167E01351}" dt="2020-10-24T14:26:33.915" v="213" actId="20577"/>
          <ac:spMkLst>
            <pc:docMk/>
            <pc:sldMk cId="1024343071" sldId="274"/>
            <ac:spMk id="11" creationId="{07CEEC71-4E45-46E4-B849-7E4B20EA8A45}"/>
          </ac:spMkLst>
        </pc:spChg>
      </pc:sldChg>
      <pc:sldChg chg="modSp">
        <pc:chgData name="Giorgio" userId="b00d38c9-59ca-445d-a206-84026ffe8624" providerId="ADAL" clId="{15EBA16E-7D7E-4716-B146-9F5167E01351}" dt="2020-10-24T14:26:59.971" v="217" actId="20577"/>
        <pc:sldMkLst>
          <pc:docMk/>
          <pc:sldMk cId="2306320890" sldId="278"/>
        </pc:sldMkLst>
        <pc:spChg chg="mod">
          <ac:chgData name="Giorgio" userId="b00d38c9-59ca-445d-a206-84026ffe8624" providerId="ADAL" clId="{15EBA16E-7D7E-4716-B146-9F5167E01351}" dt="2020-10-24T14:26:59.971" v="217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addSp modSp">
        <pc:chgData name="Giorgio" userId="b00d38c9-59ca-445d-a206-84026ffe8624" providerId="ADAL" clId="{15EBA16E-7D7E-4716-B146-9F5167E01351}" dt="2020-10-24T14:48:15.135" v="247" actId="20577"/>
        <pc:sldMkLst>
          <pc:docMk/>
          <pc:sldMk cId="2059272307" sldId="280"/>
        </pc:sldMkLst>
        <pc:spChg chg="mod">
          <ac:chgData name="Giorgio" userId="b00d38c9-59ca-445d-a206-84026ffe8624" providerId="ADAL" clId="{15EBA16E-7D7E-4716-B146-9F5167E01351}" dt="2020-10-24T14:48:15.135" v="247" actId="20577"/>
          <ac:spMkLst>
            <pc:docMk/>
            <pc:sldMk cId="2059272307" sldId="280"/>
            <ac:spMk id="6" creationId="{D13A722D-E148-4971-82F3-1C191AFD95ED}"/>
          </ac:spMkLst>
        </pc:spChg>
        <pc:picChg chg="add mod">
          <ac:chgData name="Giorgio" userId="b00d38c9-59ca-445d-a206-84026ffe8624" providerId="ADAL" clId="{15EBA16E-7D7E-4716-B146-9F5167E01351}" dt="2020-10-24T14:45:29.970" v="224" actId="1076"/>
          <ac:picMkLst>
            <pc:docMk/>
            <pc:sldMk cId="2059272307" sldId="280"/>
            <ac:picMk id="2" creationId="{277D1A05-CDA8-41A2-83FC-0C745093F59F}"/>
          </ac:picMkLst>
        </pc:picChg>
      </pc:sldChg>
      <pc:sldChg chg="modSp">
        <pc:chgData name="Giorgio" userId="b00d38c9-59ca-445d-a206-84026ffe8624" providerId="ADAL" clId="{15EBA16E-7D7E-4716-B146-9F5167E01351}" dt="2020-10-24T14:14:41.415" v="205" actId="20577"/>
        <pc:sldMkLst>
          <pc:docMk/>
          <pc:sldMk cId="1882614438" sldId="285"/>
        </pc:sldMkLst>
        <pc:spChg chg="mod">
          <ac:chgData name="Giorgio" userId="b00d38c9-59ca-445d-a206-84026ffe8624" providerId="ADAL" clId="{15EBA16E-7D7E-4716-B146-9F5167E01351}" dt="2020-10-24T14:14:41.415" v="205" actId="20577"/>
          <ac:spMkLst>
            <pc:docMk/>
            <pc:sldMk cId="1882614438" sldId="285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2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0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 basso coverage: Θ &lt; 0.4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4469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183FEE2-F293-4F9B-90B1-863AB573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439"/>
          <a:stretch/>
        </p:blipFill>
        <p:spPr>
          <a:xfrm>
            <a:off x="3467100" y="2052824"/>
            <a:ext cx="5103140" cy="42449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36691" y="2052824"/>
            <a:ext cx="302996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e 7.750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isole:</a:t>
            </a: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1-3 isole per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frame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Piccole dimensioni:    5-10 molecole per isola</a:t>
            </a:r>
            <a:endParaRPr lang="it-IT" sz="16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3B8BF77-D9F7-4064-8C52-476046C0E8D0}"/>
              </a:ext>
            </a:extLst>
          </p:cNvPr>
          <p:cNvGrpSpPr/>
          <p:nvPr/>
        </p:nvGrpSpPr>
        <p:grpSpPr>
          <a:xfrm>
            <a:off x="9012238" y="2060575"/>
            <a:ext cx="2874962" cy="3141097"/>
            <a:chOff x="9012238" y="2060575"/>
            <a:chExt cx="2874962" cy="314109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2238" y="2060575"/>
              <a:ext cx="2874962" cy="314109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20202442">
              <a:off x="9313495" y="4391225"/>
              <a:ext cx="644771" cy="56205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2434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di transizione: 0.4 ≤ Θ ≤ 1.8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8153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59957" y="1572369"/>
            <a:ext cx="3327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7.875, 8.000 e 8.125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Coesistenza di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(150-200 molecole)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e isole di medie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dimensioni (15-45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molecole per isola)</a:t>
            </a:r>
            <a:endParaRPr lang="it-IT" sz="16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5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731761">
              <a:off x="9805902" y="3318214"/>
              <a:ext cx="588095" cy="114942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AD5B5F-9673-467B-A1BA-E0182C57F354}"/>
              </a:ext>
            </a:extLst>
          </p:cNvPr>
          <p:cNvSpPr txBox="1"/>
          <p:nvPr/>
        </p:nvSpPr>
        <p:spPr>
          <a:xfrm>
            <a:off x="4854575" y="1684027"/>
            <a:ext cx="32482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8.250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Entrambe le superfici ricoperte da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55F2CC-A04C-4F7B-AC6A-94252FD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b="423"/>
          <a:stretch/>
        </p:blipFill>
        <p:spPr>
          <a:xfrm>
            <a:off x="303362" y="3077521"/>
            <a:ext cx="3943796" cy="33232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B9E4027-6380-48AB-A25D-F278200B1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xfrm>
            <a:off x="4549907" y="3150980"/>
            <a:ext cx="3943796" cy="3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ad alto coverage: 1.8 &lt; Θ ≤ 3.5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73497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95324" y="1430104"/>
            <a:ext cx="3174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Completa copertura delle superfici</a:t>
            </a:r>
          </a:p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 8.375 a 8.625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(circa 200 molecole)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4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1660769">
              <a:off x="10443889" y="2377253"/>
              <a:ext cx="694251" cy="13754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39A3B0-6D28-4622-8F28-B38D8DD467D6}"/>
              </a:ext>
            </a:extLst>
          </p:cNvPr>
          <p:cNvSpPr txBox="1"/>
          <p:nvPr/>
        </p:nvSpPr>
        <p:spPr>
          <a:xfrm>
            <a:off x="4705350" y="2153379"/>
            <a:ext cx="29630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Da 8.750 a 9.000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Presenza</a:t>
            </a:r>
            <a:r>
              <a:rPr lang="en-US" sz="16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en-US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B5657-E495-4759-B574-9A5D8F8D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7323" r="328"/>
          <a:stretch/>
        </p:blipFill>
        <p:spPr>
          <a:xfrm>
            <a:off x="267522" y="3061319"/>
            <a:ext cx="4097686" cy="365955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D68F89C-9C96-4F88-9D0C-726D41F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-372"/>
          <a:stretch/>
        </p:blipFill>
        <p:spPr>
          <a:xfrm>
            <a:off x="4365208" y="2856796"/>
            <a:ext cx="3995043" cy="3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0CA24B1-8E65-4877-BC15-90F5434A27F0}"/>
              </a:ext>
            </a:extLst>
          </p:cNvPr>
          <p:cNvGrpSpPr/>
          <p:nvPr/>
        </p:nvGrpSpPr>
        <p:grpSpPr>
          <a:xfrm>
            <a:off x="3935849" y="2028827"/>
            <a:ext cx="5648571" cy="3267558"/>
            <a:chOff x="3935849" y="2028827"/>
            <a:chExt cx="5648571" cy="326755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51D852E5-38E9-4F81-9F67-9DD85C5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849" y="2028827"/>
              <a:ext cx="5648571" cy="3267558"/>
            </a:xfrm>
            <a:prstGeom prst="rect">
              <a:avLst/>
            </a:prstGeom>
          </p:spPr>
        </p:pic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0EBBC4E-86B4-4A1F-A21E-3B8CF120A241}"/>
                </a:ext>
              </a:extLst>
            </p:cNvPr>
            <p:cNvSpPr/>
            <p:nvPr/>
          </p:nvSpPr>
          <p:spPr>
            <a:xfrm>
              <a:off x="4953000" y="2896138"/>
              <a:ext cx="1774825" cy="1075800"/>
            </a:xfrm>
            <a:custGeom>
              <a:avLst/>
              <a:gdLst>
                <a:gd name="connsiteX0" fmla="*/ 0 w 1774825"/>
                <a:gd name="connsiteY0" fmla="*/ 262987 h 1075800"/>
                <a:gd name="connsiteX1" fmla="*/ 142875 w 1774825"/>
                <a:gd name="connsiteY1" fmla="*/ 15337 h 1075800"/>
                <a:gd name="connsiteX2" fmla="*/ 276225 w 1774825"/>
                <a:gd name="connsiteY2" fmla="*/ 656687 h 1075800"/>
                <a:gd name="connsiteX3" fmla="*/ 406400 w 1774825"/>
                <a:gd name="connsiteY3" fmla="*/ 1075787 h 1075800"/>
                <a:gd name="connsiteX4" fmla="*/ 539750 w 1774825"/>
                <a:gd name="connsiteY4" fmla="*/ 643987 h 1075800"/>
                <a:gd name="connsiteX5" fmla="*/ 673100 w 1774825"/>
                <a:gd name="connsiteY5" fmla="*/ 342362 h 1075800"/>
                <a:gd name="connsiteX6" fmla="*/ 819150 w 1774825"/>
                <a:gd name="connsiteY6" fmla="*/ 345537 h 1075800"/>
                <a:gd name="connsiteX7" fmla="*/ 942975 w 1774825"/>
                <a:gd name="connsiteY7" fmla="*/ 618587 h 1075800"/>
                <a:gd name="connsiteX8" fmla="*/ 1079500 w 1774825"/>
                <a:gd name="connsiteY8" fmla="*/ 720187 h 1075800"/>
                <a:gd name="connsiteX9" fmla="*/ 1212850 w 1774825"/>
                <a:gd name="connsiteY9" fmla="*/ 561437 h 1075800"/>
                <a:gd name="connsiteX10" fmla="*/ 1352550 w 1774825"/>
                <a:gd name="connsiteY10" fmla="*/ 507462 h 1075800"/>
                <a:gd name="connsiteX11" fmla="*/ 1485900 w 1774825"/>
                <a:gd name="connsiteY11" fmla="*/ 529687 h 1075800"/>
                <a:gd name="connsiteX12" fmla="*/ 1628775 w 1774825"/>
                <a:gd name="connsiteY12" fmla="*/ 605887 h 1075800"/>
                <a:gd name="connsiteX13" fmla="*/ 1774825 w 1774825"/>
                <a:gd name="connsiteY13" fmla="*/ 586837 h 10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4825" h="1075800">
                  <a:moveTo>
                    <a:pt x="0" y="262987"/>
                  </a:moveTo>
                  <a:cubicBezTo>
                    <a:pt x="48419" y="106353"/>
                    <a:pt x="96838" y="-50280"/>
                    <a:pt x="142875" y="15337"/>
                  </a:cubicBezTo>
                  <a:cubicBezTo>
                    <a:pt x="188912" y="80954"/>
                    <a:pt x="232304" y="479945"/>
                    <a:pt x="276225" y="656687"/>
                  </a:cubicBezTo>
                  <a:cubicBezTo>
                    <a:pt x="320146" y="833429"/>
                    <a:pt x="362479" y="1077904"/>
                    <a:pt x="406400" y="1075787"/>
                  </a:cubicBezTo>
                  <a:cubicBezTo>
                    <a:pt x="450321" y="1073670"/>
                    <a:pt x="495300" y="766225"/>
                    <a:pt x="539750" y="643987"/>
                  </a:cubicBezTo>
                  <a:cubicBezTo>
                    <a:pt x="584200" y="521750"/>
                    <a:pt x="626534" y="392103"/>
                    <a:pt x="673100" y="342362"/>
                  </a:cubicBezTo>
                  <a:cubicBezTo>
                    <a:pt x="719666" y="292621"/>
                    <a:pt x="774171" y="299500"/>
                    <a:pt x="819150" y="345537"/>
                  </a:cubicBezTo>
                  <a:cubicBezTo>
                    <a:pt x="864129" y="391574"/>
                    <a:pt x="899583" y="556145"/>
                    <a:pt x="942975" y="618587"/>
                  </a:cubicBezTo>
                  <a:cubicBezTo>
                    <a:pt x="986367" y="681029"/>
                    <a:pt x="1034521" y="729712"/>
                    <a:pt x="1079500" y="720187"/>
                  </a:cubicBezTo>
                  <a:cubicBezTo>
                    <a:pt x="1124479" y="710662"/>
                    <a:pt x="1167342" y="596891"/>
                    <a:pt x="1212850" y="561437"/>
                  </a:cubicBezTo>
                  <a:cubicBezTo>
                    <a:pt x="1258358" y="525983"/>
                    <a:pt x="1307042" y="512754"/>
                    <a:pt x="1352550" y="507462"/>
                  </a:cubicBezTo>
                  <a:cubicBezTo>
                    <a:pt x="1398058" y="502170"/>
                    <a:pt x="1439862" y="513283"/>
                    <a:pt x="1485900" y="529687"/>
                  </a:cubicBezTo>
                  <a:cubicBezTo>
                    <a:pt x="1531938" y="546091"/>
                    <a:pt x="1580621" y="596362"/>
                    <a:pt x="1628775" y="605887"/>
                  </a:cubicBezTo>
                  <a:cubicBezTo>
                    <a:pt x="1676929" y="615412"/>
                    <a:pt x="1749954" y="586308"/>
                    <a:pt x="1774825" y="586837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9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/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Influenza della superficie sull’orientazione delle molecole d’acqua nello strato adsorbito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vs distanza (Å) dalla superficie: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-0.4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&gt; 4.0 Å -&gt; debole effetto orientante della superficie</a:t>
                </a: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>
                  <a:spcAft>
                    <a:spcPts val="1200"/>
                  </a:spcAft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blipFill>
                <a:blip r:embed="rId3"/>
                <a:stretch>
                  <a:fillRect l="-1237" t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1433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B28EEECE-7C7D-4553-AE39-C1966DC83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1" y="142191"/>
            <a:ext cx="1956229" cy="216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78D101E7-0792-4666-AB35-6D7BBC126A80}"/>
              </a:ext>
            </a:extLst>
          </p:cNvPr>
          <p:cNvSpPr/>
          <p:nvPr/>
        </p:nvSpPr>
        <p:spPr>
          <a:xfrm rot="19654245">
            <a:off x="5276247" y="245372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09291D8E-F396-4086-B2CB-30BDFF6B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/>
        </p:blipFill>
        <p:spPr>
          <a:xfrm>
            <a:off x="6422319" y="4627074"/>
            <a:ext cx="2134800" cy="217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7003C210-F8BB-4D04-82F5-D7A0965827E7}"/>
              </a:ext>
            </a:extLst>
          </p:cNvPr>
          <p:cNvSpPr/>
          <p:nvPr/>
        </p:nvSpPr>
        <p:spPr>
          <a:xfrm rot="2038997">
            <a:off x="5403454" y="422166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8E626DA3-E1AD-4754-91CA-CBABD9161DE8}"/>
              </a:ext>
            </a:extLst>
          </p:cNvPr>
          <p:cNvSpPr/>
          <p:nvPr/>
        </p:nvSpPr>
        <p:spPr>
          <a:xfrm>
            <a:off x="5721789" y="3734714"/>
            <a:ext cx="2900173" cy="245231"/>
          </a:xfrm>
          <a:prstGeom prst="rightArrow">
            <a:avLst/>
          </a:prstGeom>
          <a:gradFill flip="none" rotWithShape="1">
            <a:gsLst>
              <a:gs pos="56000">
                <a:schemeClr val="accent1"/>
              </a:gs>
              <a:gs pos="33000">
                <a:schemeClr val="accent1">
                  <a:lumMod val="30000"/>
                  <a:lumOff val="70000"/>
                  <a:alpha val="84000"/>
                </a:schemeClr>
              </a:gs>
            </a:gsLst>
            <a:lin ang="10800000" scaled="0"/>
            <a:tileRect/>
          </a:gradFill>
          <a:ln w="0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80418"/>
                      <a:gd name="connsiteY0" fmla="*/ 50470 h 201881"/>
                      <a:gd name="connsiteX1" fmla="*/ 2979478 w 3080418"/>
                      <a:gd name="connsiteY1" fmla="*/ 50470 h 201881"/>
                      <a:gd name="connsiteX2" fmla="*/ 2979478 w 3080418"/>
                      <a:gd name="connsiteY2" fmla="*/ 0 h 201881"/>
                      <a:gd name="connsiteX3" fmla="*/ 3080418 w 3080418"/>
                      <a:gd name="connsiteY3" fmla="*/ 100941 h 201881"/>
                      <a:gd name="connsiteX4" fmla="*/ 2979478 w 3080418"/>
                      <a:gd name="connsiteY4" fmla="*/ 201881 h 201881"/>
                      <a:gd name="connsiteX5" fmla="*/ 2979478 w 3080418"/>
                      <a:gd name="connsiteY5" fmla="*/ 151411 h 201881"/>
                      <a:gd name="connsiteX6" fmla="*/ 0 w 3080418"/>
                      <a:gd name="connsiteY6" fmla="*/ 151411 h 201881"/>
                      <a:gd name="connsiteX7" fmla="*/ 0 w 3080418"/>
                      <a:gd name="connsiteY7" fmla="*/ 50470 h 20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80418" h="201881" fill="none" extrusionOk="0">
                        <a:moveTo>
                          <a:pt x="0" y="50470"/>
                        </a:moveTo>
                        <a:cubicBezTo>
                          <a:pt x="1279543" y="11889"/>
                          <a:pt x="1819042" y="113811"/>
                          <a:pt x="2979478" y="50470"/>
                        </a:cubicBezTo>
                        <a:cubicBezTo>
                          <a:pt x="2980965" y="30408"/>
                          <a:pt x="2975100" y="14490"/>
                          <a:pt x="2979478" y="0"/>
                        </a:cubicBezTo>
                        <a:cubicBezTo>
                          <a:pt x="3003067" y="11240"/>
                          <a:pt x="3053636" y="84161"/>
                          <a:pt x="3080418" y="100941"/>
                        </a:cubicBezTo>
                        <a:cubicBezTo>
                          <a:pt x="3048508" y="115516"/>
                          <a:pt x="3004279" y="179894"/>
                          <a:pt x="2979478" y="201881"/>
                        </a:cubicBezTo>
                        <a:cubicBezTo>
                          <a:pt x="2977717" y="195598"/>
                          <a:pt x="2979885" y="169997"/>
                          <a:pt x="2979478" y="151411"/>
                        </a:cubicBezTo>
                        <a:cubicBezTo>
                          <a:pt x="1651059" y="241526"/>
                          <a:pt x="916555" y="274852"/>
                          <a:pt x="0" y="151411"/>
                        </a:cubicBezTo>
                        <a:cubicBezTo>
                          <a:pt x="3050" y="131004"/>
                          <a:pt x="514" y="85511"/>
                          <a:pt x="0" y="50470"/>
                        </a:cubicBezTo>
                        <a:close/>
                      </a:path>
                      <a:path w="3080418" h="201881" stroke="0" extrusionOk="0">
                        <a:moveTo>
                          <a:pt x="0" y="50470"/>
                        </a:moveTo>
                        <a:cubicBezTo>
                          <a:pt x="850679" y="169115"/>
                          <a:pt x="2536598" y="166482"/>
                          <a:pt x="2979478" y="50470"/>
                        </a:cubicBezTo>
                        <a:cubicBezTo>
                          <a:pt x="2976606" y="37871"/>
                          <a:pt x="2976375" y="6508"/>
                          <a:pt x="2979478" y="0"/>
                        </a:cubicBezTo>
                        <a:cubicBezTo>
                          <a:pt x="3016746" y="52029"/>
                          <a:pt x="3054971" y="87248"/>
                          <a:pt x="3080418" y="100941"/>
                        </a:cubicBezTo>
                        <a:cubicBezTo>
                          <a:pt x="3048941" y="149683"/>
                          <a:pt x="3001641" y="167007"/>
                          <a:pt x="2979478" y="201881"/>
                        </a:cubicBezTo>
                        <a:cubicBezTo>
                          <a:pt x="2975167" y="189871"/>
                          <a:pt x="2981438" y="171046"/>
                          <a:pt x="2979478" y="151411"/>
                        </a:cubicBezTo>
                        <a:cubicBezTo>
                          <a:pt x="1863654" y="239050"/>
                          <a:pt x="1375528" y="78732"/>
                          <a:pt x="0" y="151411"/>
                        </a:cubicBezTo>
                        <a:cubicBezTo>
                          <a:pt x="3748" y="138096"/>
                          <a:pt x="671" y="82938"/>
                          <a:pt x="0" y="50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E96F9CA-5CFB-4A15-AF97-CE85736BBB5B}"/>
              </a:ext>
            </a:extLst>
          </p:cNvPr>
          <p:cNvGrpSpPr/>
          <p:nvPr/>
        </p:nvGrpSpPr>
        <p:grpSpPr>
          <a:xfrm>
            <a:off x="8621963" y="140400"/>
            <a:ext cx="2883600" cy="2164625"/>
            <a:chOff x="8151182" y="140400"/>
            <a:chExt cx="2883600" cy="216462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4CD9F6D-7411-4BB0-8DDD-6C6C4C8C610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82" y="140400"/>
              <a:ext cx="2883600" cy="2164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DD5874C-99BA-428B-A7E2-EA445A4393A8}"/>
                </a:ext>
              </a:extLst>
            </p:cNvPr>
            <p:cNvSpPr txBox="1"/>
            <p:nvPr/>
          </p:nvSpPr>
          <p:spPr>
            <a:xfrm>
              <a:off x="8687817" y="340605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2.0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2.5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5A588-5311-48A8-BC54-3FC1E221364B}"/>
              </a:ext>
            </a:extLst>
          </p:cNvPr>
          <p:cNvGrpSpPr/>
          <p:nvPr/>
        </p:nvGrpSpPr>
        <p:grpSpPr>
          <a:xfrm>
            <a:off x="8788101" y="4637241"/>
            <a:ext cx="3058622" cy="2162700"/>
            <a:chOff x="8317320" y="4637241"/>
            <a:chExt cx="3058622" cy="2162700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04F1AD7-7650-4F34-94E1-7ABE387D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320" y="4637241"/>
              <a:ext cx="2883600" cy="2162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4D639E4-C10A-4BFE-9A2D-928418498E00}"/>
                </a:ext>
              </a:extLst>
            </p:cNvPr>
            <p:cNvSpPr txBox="1"/>
            <p:nvPr/>
          </p:nvSpPr>
          <p:spPr>
            <a:xfrm>
              <a:off x="9316613" y="4927053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3.0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3.5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AA5E86E-B22B-4B37-AC2B-ED19DCD28898}"/>
              </a:ext>
            </a:extLst>
          </p:cNvPr>
          <p:cNvGrpSpPr/>
          <p:nvPr/>
        </p:nvGrpSpPr>
        <p:grpSpPr>
          <a:xfrm>
            <a:off x="8788101" y="2751174"/>
            <a:ext cx="2997262" cy="2457541"/>
            <a:chOff x="8625638" y="3799448"/>
            <a:chExt cx="2997262" cy="2457541"/>
          </a:xfrm>
        </p:grpSpPr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6DE7B81D-0F60-4D39-A1DD-7AF6E26BA87C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900" y="4093389"/>
              <a:ext cx="2898000" cy="216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0FB350-748E-4405-828E-01CADB5795BD}"/>
                </a:ext>
              </a:extLst>
            </p:cNvPr>
            <p:cNvSpPr txBox="1"/>
            <p:nvPr/>
          </p:nvSpPr>
          <p:spPr>
            <a:xfrm>
              <a:off x="8625638" y="3799448"/>
              <a:ext cx="26141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 interni:</a:t>
              </a:r>
            </a:p>
          </p:txBody>
        </p:sp>
      </p:grpSp>
      <p:pic>
        <p:nvPicPr>
          <p:cNvPr id="7" name="Immagine 6" descr="Immagine che contiene interni, piccolo, carta, tavolo&#10;&#10;Descrizione generata automaticamente">
            <a:extLst>
              <a:ext uri="{FF2B5EF4-FFF2-40B4-BE49-F238E27FC236}">
                <a16:creationId xmlns:a16="http://schemas.microsoft.com/office/drawing/2014/main" id="{DF09CA86-6A6E-4139-857D-450E73258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16" y="0"/>
            <a:ext cx="3273967" cy="20783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0592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confronto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954980" y="1572480"/>
            <a:ext cx="30907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 bassa copertura: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1912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F52D-37C8-4C3C-9BE8-10F15A19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2304442"/>
            <a:ext cx="3314022" cy="34195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0831A36-3BAE-44A8-8166-ADAEC51C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r="15583" b="1734"/>
          <a:stretch/>
        </p:blipFill>
        <p:spPr>
          <a:xfrm>
            <a:off x="3868418" y="2304441"/>
            <a:ext cx="3907006" cy="32994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7D313-6002-4858-8CA3-A3A0372D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24" y="2304441"/>
            <a:ext cx="4111634" cy="329946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7A63C-3623-4DA4-B3E7-39813C5C30B8}"/>
              </a:ext>
            </a:extLst>
          </p:cNvPr>
          <p:cNvSpPr txBox="1"/>
          <p:nvPr/>
        </p:nvSpPr>
        <p:spPr>
          <a:xfrm>
            <a:off x="4416577" y="1572480"/>
            <a:ext cx="29134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di transizione: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8.125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14EC9BF-0438-4733-AA97-C35929AF1D87}"/>
              </a:ext>
            </a:extLst>
          </p:cNvPr>
          <p:cNvSpPr txBox="1"/>
          <p:nvPr/>
        </p:nvSpPr>
        <p:spPr>
          <a:xfrm>
            <a:off x="8323583" y="1572480"/>
            <a:ext cx="3136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ad alta copertura 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77E278F2-1BED-454A-817C-21203004F1D9}"/>
              </a:ext>
            </a:extLst>
          </p:cNvPr>
          <p:cNvSpPr/>
          <p:nvPr/>
        </p:nvSpPr>
        <p:spPr>
          <a:xfrm rot="2593620">
            <a:off x="1204763" y="2931588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EA82079-7499-4371-A5E7-B12B3AC3E006}"/>
              </a:ext>
            </a:extLst>
          </p:cNvPr>
          <p:cNvSpPr/>
          <p:nvPr/>
        </p:nvSpPr>
        <p:spPr>
          <a:xfrm rot="2593620">
            <a:off x="8490529" y="2855311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A96C1960-E7B8-4F2C-B8C2-BB11B4E83B11}"/>
              </a:ext>
            </a:extLst>
          </p:cNvPr>
          <p:cNvSpPr/>
          <p:nvPr/>
        </p:nvSpPr>
        <p:spPr>
          <a:xfrm rot="2593620">
            <a:off x="4608591" y="289778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22060087-16A7-4A3D-B3E2-75B997EB39C9}"/>
              </a:ext>
            </a:extLst>
          </p:cNvPr>
          <p:cNvSpPr/>
          <p:nvPr/>
        </p:nvSpPr>
        <p:spPr>
          <a:xfrm rot="19070245">
            <a:off x="1510760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D1EE91C6-3C0B-43C1-BBCF-5DBC4681D471}"/>
              </a:ext>
            </a:extLst>
          </p:cNvPr>
          <p:cNvSpPr/>
          <p:nvPr/>
        </p:nvSpPr>
        <p:spPr>
          <a:xfrm rot="19070245">
            <a:off x="4986425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BA2D8A0-8650-47AB-8E29-1F14C81B6ABC}"/>
              </a:ext>
            </a:extLst>
          </p:cNvPr>
          <p:cNvSpPr/>
          <p:nvPr/>
        </p:nvSpPr>
        <p:spPr>
          <a:xfrm rot="19070245">
            <a:off x="8814592" y="4418954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/Conclusioni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28826"/>
            <a:ext cx="91965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Identificata la presenza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isole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 e/o </a:t>
            </a:r>
            <a:r>
              <a:rPr lang="it-IT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nelle diverse regioni dell’isoterma di adsorbimento, confermando le interpretazioni dei dati sperimentali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Potenzialità del metodo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clustering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(DBSCAN) utilizzato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nell’analisi dei dati delle simulazioni molecolari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Visione di dettaglio del processo di adsorbimento di acqua su particolato atmosferico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0697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11836400" cy="177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829" y="1902106"/>
            <a:ext cx="5344342" cy="2368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GRAZIE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L’ATTENZIONE </a:t>
            </a:r>
            <a:endParaRPr lang="it-IT" sz="4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0484CAE-D5D3-467D-949B-72740B3EF79F}"/>
              </a:ext>
            </a:extLst>
          </p:cNvPr>
          <p:cNvSpPr txBox="1"/>
          <p:nvPr/>
        </p:nvSpPr>
        <p:spPr>
          <a:xfrm>
            <a:off x="3611562" y="5326070"/>
            <a:ext cx="233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8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parametri di DBSCAN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5631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63D098-067C-4589-8E1D-1701BA462CC4}"/>
              </a:ext>
            </a:extLst>
          </p:cNvPr>
          <p:cNvSpPr txBox="1"/>
          <p:nvPr/>
        </p:nvSpPr>
        <p:spPr>
          <a:xfrm>
            <a:off x="578716" y="1982847"/>
            <a:ext cx="288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Eps 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= 4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Å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minPts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=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dist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(</a:t>
            </a: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p,q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): 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distanza euclidea modificata per il sistema periodico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endParaRPr lang="en-US" sz="1600" i="1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pic>
        <p:nvPicPr>
          <p:cNvPr id="1028" name="Picture 4" descr="A cluster consists of core points (red) and border points (green). Core points have at least minPts in their neighborhood N ε (constrained by ε), whereas border points have less than minPts in their N ε , but are inside N ε of a core point. Points that are outside N ε of any core point and have less than minPts in their N ε are considered noise (blue)  ">
            <a:extLst>
              <a:ext uri="{FF2B5EF4-FFF2-40B4-BE49-F238E27FC236}">
                <a16:creationId xmlns:a16="http://schemas.microsoft.com/office/drawing/2014/main" id="{93D394A8-F19B-466F-85E8-6E777723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060575"/>
            <a:ext cx="6440757" cy="4284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esempio risultati </a:t>
            </a:r>
            <a:r>
              <a:rPr lang="it-IT" sz="28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-1519856" y="1335129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endParaRPr lang="en-US" sz="28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11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EDD22-F914-4595-ACCE-E9951894B267}"/>
              </a:ext>
            </a:extLst>
          </p:cNvPr>
          <p:cNvSpPr txBox="1"/>
          <p:nvPr/>
        </p:nvSpPr>
        <p:spPr>
          <a:xfrm>
            <a:off x="4090835" y="1351664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Strati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5BA36-63D2-4102-A677-DD224C15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60575"/>
            <a:ext cx="5216058" cy="31505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952D03-EC01-4A77-93C3-9DFEE66E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60574"/>
            <a:ext cx="5228713" cy="31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campo di forza e modello di acqua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5027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B5EEE2-33DF-40A0-BBC0-9885E9B9A161}"/>
              </a:ext>
            </a:extLst>
          </p:cNvPr>
          <p:cNvSpPr txBox="1"/>
          <p:nvPr/>
        </p:nvSpPr>
        <p:spPr>
          <a:xfrm>
            <a:off x="704848" y="1362739"/>
            <a:ext cx="11237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Campo di forza AMBER99, con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parametri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modificati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Joung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e Cheatham</a:t>
            </a:r>
            <a:r>
              <a:rPr lang="en-US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Interazioni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Van der Waals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calcolate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Lennard-Jones ed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elettrostatiche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il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poteziale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coulombiano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Modello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SPC/E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849458F-3CFB-43B8-A5B9-E8B4225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98" y="4227021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BAB9EAB-F5AC-4950-8B8C-42542069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68844"/>
              </p:ext>
            </p:extLst>
          </p:nvPr>
        </p:nvGraphicFramePr>
        <p:xfrm>
          <a:off x="2882092" y="3964131"/>
          <a:ext cx="5393690" cy="1706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9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Parametro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Valore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σ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3.166 Å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ε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0.650 </a:t>
                      </a:r>
                      <a:r>
                        <a:rPr lang="it-IT" sz="1600" dirty="0" err="1">
                          <a:effectLst/>
                        </a:rPr>
                        <a:t>kJ</a:t>
                      </a:r>
                      <a:r>
                        <a:rPr lang="it-IT" sz="1600" dirty="0">
                          <a:effectLst/>
                        </a:rPr>
                        <a:t>/</a:t>
                      </a:r>
                      <a:r>
                        <a:rPr lang="it-IT" sz="1600" dirty="0" err="1">
                          <a:effectLst/>
                        </a:rPr>
                        <a:t>mol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r</a:t>
                      </a:r>
                      <a:r>
                        <a:rPr lang="it-IT" sz="1600" baseline="-25000" dirty="0" err="1">
                          <a:effectLst/>
                        </a:rPr>
                        <a:t>OH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1.000 Å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∠</a:t>
                      </a:r>
                      <a:r>
                        <a:rPr lang="it-IT" sz="1500" baseline="-25000">
                          <a:effectLst/>
                        </a:rPr>
                        <a:t>HOH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109.47°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O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-0.8476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+0.4238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D46C5FAC-04C2-4EC0-AFF2-D7E8ECA8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87973"/>
            <a:ext cx="5734050" cy="98107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055D01-DD4F-4650-8829-9A3848696D56}"/>
              </a:ext>
            </a:extLst>
          </p:cNvPr>
          <p:cNvSpPr txBox="1"/>
          <p:nvPr/>
        </p:nvSpPr>
        <p:spPr>
          <a:xfrm>
            <a:off x="10998" y="6427113"/>
            <a:ext cx="2752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Joung and Cheatham, J. Phys. Chem. B 2008, 112, 9020–9041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4FDBFF-41EF-4196-A1BF-F2D75B3ED503}"/>
              </a:ext>
            </a:extLst>
          </p:cNvPr>
          <p:cNvCxnSpPr>
            <a:cxnSpLocks/>
          </p:cNvCxnSpPr>
          <p:nvPr/>
        </p:nvCxnSpPr>
        <p:spPr>
          <a:xfrm>
            <a:off x="0" y="6427113"/>
            <a:ext cx="2207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50830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073977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014567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 RICERCA DELLA SAGGEZZA NELLA SOCIETÀ DELL’INFORMAZIONE</a:t>
            </a:r>
            <a:endParaRPr lang="it-IT" sz="3600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Elisa MERELLI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881427 	                                    Giorgio CARBONE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811974                                                           Silvia GROSSO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881993</a:t>
            </a:r>
          </a:p>
        </p:txBody>
      </p:sp>
    </p:spTree>
    <p:extLst>
      <p:ext uri="{BB962C8B-B14F-4D97-AF65-F5344CB8AC3E}">
        <p14:creationId xmlns:p14="http://schemas.microsoft.com/office/powerpoint/2010/main" val="309497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50830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10702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014567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 RICERCA DELLA SAGGEZZA NELLA SOCIETÀ DELL’INFORMAZIONE</a:t>
            </a:r>
            <a:endParaRPr lang="it-IT" sz="3600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Elisa MERELLI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881427 	                                    Giorgio CARBONE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811974                                                           Silvia GROSSO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881993</a:t>
            </a:r>
          </a:p>
        </p:txBody>
      </p:sp>
    </p:spTree>
    <p:extLst>
      <p:ext uri="{BB962C8B-B14F-4D97-AF65-F5344CB8AC3E}">
        <p14:creationId xmlns:p14="http://schemas.microsoft.com/office/powerpoint/2010/main" val="159452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Aerosol atmosferici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35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Sistemi colloidali</a:t>
            </a:r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dispersa -&gt; particolato solido o liquido di diametro 0.01-10 µm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disperdente -&gt; gas atmosferici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Composizione dipende dalla fonte (sale marino, polveri industriali…)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Impatto ambientale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Influenzano le proprietà chimiche dell’atmosfera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Scattering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della radiazione -&gt; riduzione visibilità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Proprietà igroscopiche -&gt; nuclei di condensazione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adsorbita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superficie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ne altera le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proprietà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stato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fisico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dimensione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...)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esterni, acqua, città, barca&#10;&#10;Descrizione generata automaticamente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"/>
          <a:stretch/>
        </p:blipFill>
        <p:spPr>
          <a:xfrm>
            <a:off x="6240463" y="2024062"/>
            <a:ext cx="5951537" cy="424973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367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Sperimentale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4864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dell’adsorbimento di acqua su NaCl, mediante spettroscopia FTIR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Individuate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tre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regioni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0.5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bassa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lineare -&gt; legami a idrogeno laterali 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0.5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2.5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di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transizione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quasi verticale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2.5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3.5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ad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alta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crescita più lenta -&gt; legami a idrogeno isotropici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coverage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più alti: va a deliquescenza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Medium" panose="00000600000000000000" pitchFamily="50" charset="0"/>
                <a:cs typeface="Poppins Medium" panose="00000600000000000000" pitchFamily="50" charset="0"/>
              </a:rPr>
              <a:t>Cluster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molecule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d’acqua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noProof="1">
                <a:latin typeface="Poppins Light" panose="00000400000000000000" pitchFamily="50" charset="0"/>
                <a:cs typeface="Poppins Light" panose="00000400000000000000" pitchFamily="50" charset="0"/>
              </a:rPr>
              <a:t>sulla superficie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72998" y="1134050"/>
            <a:ext cx="39323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B79C226-A561-4770-8C2D-B5589621C72C}"/>
              </a:ext>
            </a:extLst>
          </p:cNvPr>
          <p:cNvSpPr txBox="1"/>
          <p:nvPr/>
        </p:nvSpPr>
        <p:spPr>
          <a:xfrm>
            <a:off x="9227131" y="4860926"/>
            <a:ext cx="2269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di adsorbimento di acqua su NaCl a 24°C</a:t>
            </a:r>
          </a:p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Tratta da: M.C. Foster, G. E. Ewing, 2000, The Journal of Chemical </a:t>
            </a:r>
            <a:r>
              <a:rPr lang="it-IT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Physics</a:t>
            </a: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, 112, 6817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FACACC4-F0E4-4098-86A6-B05BA90D3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3828" r="12964" b="2780"/>
          <a:stretch/>
        </p:blipFill>
        <p:spPr>
          <a:xfrm>
            <a:off x="5797787" y="2060575"/>
            <a:ext cx="3429344" cy="4284662"/>
          </a:xfrm>
          <a:prstGeom prst="rect">
            <a:avLst/>
          </a:prstGeom>
        </p:spPr>
      </p:pic>
      <p:sp>
        <p:nvSpPr>
          <p:cNvPr id="33" name="Oval 7">
            <a:extLst>
              <a:ext uri="{FF2B5EF4-FFF2-40B4-BE49-F238E27FC236}">
                <a16:creationId xmlns:a16="http://schemas.microsoft.com/office/drawing/2014/main" id="{79872354-B5EF-4637-8BDE-BFEBFEF41D98}"/>
              </a:ext>
            </a:extLst>
          </p:cNvPr>
          <p:cNvSpPr/>
          <p:nvPr/>
        </p:nvSpPr>
        <p:spPr>
          <a:xfrm>
            <a:off x="6096000" y="5134973"/>
            <a:ext cx="1314994" cy="10189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F825738-619B-421C-A50A-15E2558904E2}"/>
              </a:ext>
            </a:extLst>
          </p:cNvPr>
          <p:cNvSpPr/>
          <p:nvPr/>
        </p:nvSpPr>
        <p:spPr>
          <a:xfrm>
            <a:off x="7224226" y="3966436"/>
            <a:ext cx="969962" cy="16779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31E9F9B8-FFB8-4681-9BF8-D4A6185F7F69}"/>
              </a:ext>
            </a:extLst>
          </p:cNvPr>
          <p:cNvSpPr/>
          <p:nvPr/>
        </p:nvSpPr>
        <p:spPr>
          <a:xfrm>
            <a:off x="7656914" y="2924054"/>
            <a:ext cx="1114697" cy="11582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Simulazioni Computazionali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3230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dei fenomeni aggregativi tramite analisi dei risultati di simulazioni computazionali: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Metodo Monte Carlo nell’insieme Gran Canonico (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VT)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 = 297.15 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Pressione </a:t>
            </a:r>
            <a:r>
              <a:rPr lang="pt-BR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tra 7.500 e 9.000 matm (passo di 0.125 matm)</a:t>
            </a:r>
            <a:endParaRPr lang="it-IT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Cella di simulazione periodica di dimensioni     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39.6 Å x 39.6 Å x 50.0 Å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Superficie modello di NaCl a 5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 di interazione classici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 repliche, ciascuna con 2.2x10</a:t>
            </a:r>
            <a:r>
              <a:rPr lang="nn-NO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9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step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equlibrazione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600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Mstep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produttivi (salvate 6000 configurazioni)</a:t>
            </a:r>
          </a:p>
          <a:p>
            <a:pPr>
              <a:spcAft>
                <a:spcPts val="1200"/>
              </a:spcAft>
            </a:pPr>
            <a:endParaRPr lang="nn-NO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lvl="1"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5323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onitor, schermo, sedendo, televisione&#10;&#10;Descrizione generata automaticamente">
            <a:extLst>
              <a:ext uri="{FF2B5EF4-FFF2-40B4-BE49-F238E27FC236}">
                <a16:creationId xmlns:a16="http://schemas.microsoft.com/office/drawing/2014/main" id="{1155B703-4054-4246-9080-77D7B02A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48" r="-1" b="321"/>
          <a:stretch/>
        </p:blipFill>
        <p:spPr>
          <a:xfrm>
            <a:off x="6240462" y="2028825"/>
            <a:ext cx="2840164" cy="35767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5B48B6C-3FE3-4403-918D-DCA56C70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21" y="2060575"/>
            <a:ext cx="2449051" cy="267438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84E62-255A-4B4F-81BD-2C5AF6C1D7E6}"/>
              </a:ext>
            </a:extLst>
          </p:cNvPr>
          <p:cNvSpPr txBox="1"/>
          <p:nvPr/>
        </p:nvSpPr>
        <p:spPr>
          <a:xfrm>
            <a:off x="9153053" y="4798814"/>
            <a:ext cx="230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teorica</a:t>
            </a:r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0901E8-E8AB-4782-96F8-880E36510A1E}"/>
              </a:ext>
            </a:extLst>
          </p:cNvPr>
          <p:cNvSpPr/>
          <p:nvPr/>
        </p:nvSpPr>
        <p:spPr>
          <a:xfrm rot="20202442">
            <a:off x="9587980" y="4098630"/>
            <a:ext cx="428211" cy="29127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9B28F2-2037-4CA7-9CBE-07A750692702}"/>
              </a:ext>
            </a:extLst>
          </p:cNvPr>
          <p:cNvSpPr/>
          <p:nvPr/>
        </p:nvSpPr>
        <p:spPr>
          <a:xfrm rot="18136142">
            <a:off x="9806929" y="3573235"/>
            <a:ext cx="930045" cy="42941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E03F80-FFA2-4355-9268-B925C36FD5C2}"/>
              </a:ext>
            </a:extLst>
          </p:cNvPr>
          <p:cNvSpPr/>
          <p:nvPr/>
        </p:nvSpPr>
        <p:spPr>
          <a:xfrm rot="18136142">
            <a:off x="10350634" y="2682099"/>
            <a:ext cx="1250680" cy="62254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34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Algoritmi di analisi</a:t>
            </a:r>
            <a:endParaRPr lang="it-IT" sz="3200" i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8" y="2060575"/>
            <a:ext cx="532475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Sviluppato uno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script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in Python, per analizzare le configurazioni generate durante le simulazioni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Implementati algoritmi per ottenere: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Analisi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 by frame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automatizzata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Numero e dimensione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molecole d’acqua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sistema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Classificazione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in funzione della dimensione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orientazionale sulle molecole d’acqua in funzione della distanza dalla superficie e della classe di cluster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Si ottiene una dipendenza delle proprietà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dalla pressione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6683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screenshot, monitor, portatile, sedendo&#10;&#10;Descrizione generata automaticamente">
            <a:extLst>
              <a:ext uri="{FF2B5EF4-FFF2-40B4-BE49-F238E27FC236}">
                <a16:creationId xmlns:a16="http://schemas.microsoft.com/office/drawing/2014/main" id="{051D7D7C-A35C-4D62-92A9-20BBC5FC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77"/>
          <a:stretch/>
        </p:blipFill>
        <p:spPr>
          <a:xfrm>
            <a:off x="6240465" y="549274"/>
            <a:ext cx="5951536" cy="5724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699E5C-3074-495E-8C6B-33439BA53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r="44188" b="120"/>
          <a:stretch/>
        </p:blipFill>
        <p:spPr>
          <a:xfrm>
            <a:off x="6234116" y="540271"/>
            <a:ext cx="595788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81449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Funzionamento dell’algoritmo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7279" y="1107301"/>
            <a:ext cx="25933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Dati iniziali: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Coordinate atomiche di O e H di H</a:t>
            </a:r>
            <a:r>
              <a:rPr lang="it-IT" sz="1400" baseline="-25000">
                <a:latin typeface="Poppins Light" panose="00000400000000000000" pitchFamily="50" charset="0"/>
                <a:cs typeface="Poppins Light" panose="00000400000000000000" pitchFamily="50" charset="0"/>
              </a:rPr>
              <a:t>2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O nella cella di simulazione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5427" y="653524"/>
            <a:ext cx="57230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5A53F954-A95A-4742-ABCE-6800C839C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91" r="282"/>
          <a:stretch/>
        </p:blipFill>
        <p:spPr>
          <a:xfrm>
            <a:off x="6056397" y="3765628"/>
            <a:ext cx="2764366" cy="260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4FCEA6-6972-4A06-B166-50FEAF2E42BF}"/>
              </a:ext>
            </a:extLst>
          </p:cNvPr>
          <p:cNvSpPr txBox="1"/>
          <p:nvPr/>
        </p:nvSpPr>
        <p:spPr>
          <a:xfrm>
            <a:off x="3532371" y="1107301"/>
            <a:ext cx="262769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Clustering</a:t>
            </a: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via DBSCAN: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Divide lo spazio in zone ad alta densità (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e zone a bassa densità (rumore)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Determina: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  sistema</a:t>
            </a:r>
            <a:endParaRPr lang="it-IT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molecole d’acqua per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825E1-EAA5-4877-9DA1-C99E5C7356B4}"/>
              </a:ext>
            </a:extLst>
          </p:cNvPr>
          <p:cNvSpPr txBox="1"/>
          <p:nvPr/>
        </p:nvSpPr>
        <p:spPr>
          <a:xfrm>
            <a:off x="7641893" y="1067921"/>
            <a:ext cx="30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Classificazione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dei cluster in funzione della dimensione: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84C1336-06EA-4776-9015-85F172F51A61}"/>
              </a:ext>
            </a:extLst>
          </p:cNvPr>
          <p:cNvCxnSpPr>
            <a:cxnSpLocks/>
          </p:cNvCxnSpPr>
          <p:nvPr/>
        </p:nvCxnSpPr>
        <p:spPr>
          <a:xfrm>
            <a:off x="8867775" y="1905506"/>
            <a:ext cx="0" cy="4368294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DE53AB-8B4F-4354-8EDA-34C9B87626CC}"/>
              </a:ext>
            </a:extLst>
          </p:cNvPr>
          <p:cNvSpPr txBox="1"/>
          <p:nvPr/>
        </p:nvSpPr>
        <p:spPr>
          <a:xfrm>
            <a:off x="6293909" y="1630521"/>
            <a:ext cx="269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-Aggregati bidimensionali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-Piccole dimensioni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laterali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1DDA0D8-79C4-40C3-868B-673F238EE991}"/>
              </a:ext>
            </a:extLst>
          </p:cNvPr>
          <p:cNvCxnSpPr/>
          <p:nvPr/>
        </p:nvCxnSpPr>
        <p:spPr>
          <a:xfrm>
            <a:off x="2028200" y="1218655"/>
            <a:ext cx="15295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23DC9D0-2194-4AE9-BD73-61E5B3429E75}"/>
              </a:ext>
            </a:extLst>
          </p:cNvPr>
          <p:cNvCxnSpPr>
            <a:cxnSpLocks/>
          </p:cNvCxnSpPr>
          <p:nvPr/>
        </p:nvCxnSpPr>
        <p:spPr>
          <a:xfrm>
            <a:off x="5811219" y="1218655"/>
            <a:ext cx="18306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4CD1-2D33-42E3-B410-D85D8A355BEB}"/>
              </a:ext>
            </a:extLst>
          </p:cNvPr>
          <p:cNvSpPr txBox="1"/>
          <p:nvPr/>
        </p:nvSpPr>
        <p:spPr>
          <a:xfrm>
            <a:off x="8958327" y="1633696"/>
            <a:ext cx="288706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STRATI: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-Strutture stratificate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-Coprono completamente la superficie di NaCl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 legami a idrogeno laterali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monolayer</a:t>
            </a:r>
            <a:endParaRPr lang="it-IT" sz="1400" i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isotropici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6192EDBE-DA2E-476D-91A4-47E1817F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043527" y="4049742"/>
            <a:ext cx="2944202" cy="2393742"/>
          </a:xfrm>
          <a:prstGeom prst="rect">
            <a:avLst/>
          </a:prstGeom>
        </p:spPr>
      </p:pic>
      <p:pic>
        <p:nvPicPr>
          <p:cNvPr id="38" name="Immagine 37" descr="Immagine che contiene tavolo, stanza&#10;&#10;Descrizione generata automaticamente">
            <a:extLst>
              <a:ext uri="{FF2B5EF4-FFF2-40B4-BE49-F238E27FC236}">
                <a16:creationId xmlns:a16="http://schemas.microsoft.com/office/drawing/2014/main" id="{7182DAF4-F9A9-4F7C-81BE-D5977AD4F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8802" r="17640" b="31518"/>
          <a:stretch/>
        </p:blipFill>
        <p:spPr>
          <a:xfrm>
            <a:off x="241700" y="4360616"/>
            <a:ext cx="2847085" cy="164991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024B691-4E1A-4A57-9DE6-773F7C0E2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591" r="-362"/>
          <a:stretch/>
        </p:blipFill>
        <p:spPr>
          <a:xfrm>
            <a:off x="9161575" y="3781104"/>
            <a:ext cx="2764361" cy="26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  <p:bldP spid="3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1062</Words>
  <Application>Microsoft Office PowerPoint</Application>
  <PresentationFormat>Widescreen</PresentationFormat>
  <Paragraphs>172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Lato Black</vt:lpstr>
      <vt:lpstr>Poppins Light</vt:lpstr>
      <vt:lpstr>Poppins Medium</vt:lpstr>
      <vt:lpstr>Poppins SemiBold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2021-12-26T14:45:13Z</dcterms:modified>
</cp:coreProperties>
</file>